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5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4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4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0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0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6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18244-9DAA-0C42-BF49-0EC38E6F2560}" type="datetimeFigureOut">
              <a:rPr lang="en-US" smtClean="0"/>
              <a:t>15/09/19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656DF-4895-2949-AF45-577F40C37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%20Selected/_Title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Show%20Selected/IMG_003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marktittley/Desktop/_Show%20Selected/IMG_004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Show%20Selected/IMG_004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marktittley/Desktop/_Show%20Selected/IMG_005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Show%20Selected/IMG_005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file://localhost/Users/marktittley/Desktop/_Show%20Selected/IMG_0060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file://localhost/Users/marktittley/Desktop/_Show%20Selected/IMG_006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marktittley/Desktop/_Show%20Selected/IMG_007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file://localhost/Users/marktittley/Desktop/_Show%20Selected/IMG_008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file://localhost/Users/marktittley/Desktop/_Show%20Selected/IMG_008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file://localhost/Users/marktittley/Desktop/_Show%20Selected/IMG_000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file://localhost/Users/marktittley/Desktop/_Show%20Selected/IMG_0085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file://localhost/Users/marktittley/Desktop/_Show%20Selected/IMG_0088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file://localhost/Users/marktittley/Desktop/_Show%20Selected/IMG_0091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file://localhost/Users/marktittley/Desktop/_Show%20Selected/IMG_009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file://localhost/Users/marktittley/Desktop/_Show%20Selected/IMG_010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file://localhost/Users/marktittley/Desktop/_Show%20Selected/IMG_011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file://localhost/Users/marktittley/Desktop/_Show%20Selected/IMG_011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file://localhost/Users/marktittley/Desktop/_Show%20Selected/IMG_0118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file://localhost/Users/marktittley/Desktop/_Show%20Selected/IMG_012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file://localhost/Users/marktittley/Desktop/_Show%20Selected/IMG_012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file://localhost/Users/marktittley/Desktop/_Show%20Selected/IMG_0007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file://localhost/Users/marktittley/Desktop/_Show%20Selected/IMG_012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file://localhost/Users/marktittley/Desktop/_Show%20Selected/IMG_012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file://localhost/Users/marktittley/Desktop/_Show%20Selected/IMG_012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file://localhost/Users/marktittley/Desktop/_Show%20Selected/IMG_013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file://localhost/Users/marktittley/Desktop/_Show%20Selected/IMG_0132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file://localhost/Users/marktittley/Desktop/_Show%20Selected/IMG_014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file://localhost/Users/marktittley/Desktop/_Show%20Selected/IMG_014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file://localhost/Users/marktittley/Desktop/_Show%20Selected/IMG_015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file://localhost/Users/marktittley/Desktop/_Show%20Selected/IMG_015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file://localhost/Users/marktittley/Desktop/_Show%20Selected/IMG_016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file://localhost/Users/marktittley/Desktop/_Show%20Selected/IMG_0013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file://localhost/Users/marktittley/Desktop/_Show%20Selected/IMG_016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file://localhost/Users/marktittley/Desktop/_Show%20Selected/IMG_0165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file://localhost/Users/marktittley/Desktop/_Show%20Selected/IMG_0167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file://localhost/Users/marktittley/Desktop/_Show%20Selected/IMG_0169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file://localhost/Users/marktittley/Desktop/_Show%20Selected/IMG_0175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file://localhost/Users/marktittley/Desktop/_Show%20Selected/IMG_017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Show%20Selected/IMG_0017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Show%20Selected/IMG_002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Show%20Selected/IMG_002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Show%20Selected/IMG_0030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file://localhost/Users/marktittley/Desktop/_Show%20Selected/IMG_003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Title.jpg" descr="/Users/marktittley/Desktop/_Show Selected/_Title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 Selected/IMG_003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Show Selected/IMG_004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 Selected/IMG_004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Show Selected/IMG_005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 Selected/IMG_005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 Selected/IMG_006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6.jpg" descr="/Users/marktittley/Desktop/_Show Selected/IMG_006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Show Selected/IMG_007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 Selected/IMG_008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 Selected/IMG_008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Show Selected/IMG_000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5.jpg" descr="/Users/marktittley/Desktop/_Show Selected/IMG_008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 Selected/IMG_008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 Selected/IMG_009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 Selected/IMG_009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1.jpg" descr="/Users/marktittley/Desktop/_Show Selected/IMG_010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5.jpg" descr="/Users/marktittley/Desktop/_Show Selected/IMG_011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6.jpg" descr="/Users/marktittley/Desktop/_Show Selected/IMG_011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8.jpg" descr="/Users/marktittley/Desktop/_Show Selected/IMG_0118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 Selected/IMG_012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Show Selected/IMG_012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 Selected/IMG_000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5.jpg" descr="/Users/marktittley/Desktop/_Show Selected/IMG_012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7.jpg" descr="/Users/marktittley/Desktop/_Show Selected/IMG_012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 Selected/IMG_012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1.jpg" descr="/Users/marktittley/Desktop/_Show Selected/IMG_013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.jpg" descr="/Users/marktittley/Desktop/_Show Selected/IMG_013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0.jpg" descr="/Users/marktittley/Desktop/_Show Selected/IMG_014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9.jpg" descr="/Users/marktittley/Desktop/_Show Selected/IMG_014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1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Show Selected/IMG_015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7.jpg" descr="/Users/marktittley/Desktop/_Show Selected/IMG_015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2.jpg" descr="/Users/marktittley/Desktop/_Show Selected/IMG_0162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 Selected/IMG_0013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Show Selected/IMG_0164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5.jpg" descr="/Users/marktittley/Desktop/_Show Selected/IMG_016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" y="0"/>
            <a:ext cx="914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7.jpg" descr="/Users/marktittley/Desktop/_Show Selected/IMG_016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Show Selected/IMG_0169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Show Selected/IMG_0175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7.jpg" descr="/Users/marktittley/Desktop/_Show Selected/IMG_017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 Selected/IMG_0017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 Selected/IMG_002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 Selected/IMG_0026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 Selected/IMG_0030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 Selected/IMG_0031.jpg"/>
          <p:cNvPicPr>
            <a:picLocks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2015-09-19T06:31:59Z</dcterms:created>
  <dcterms:modified xsi:type="dcterms:W3CDTF">2015-09-19T06:46:35Z</dcterms:modified>
</cp:coreProperties>
</file>