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62" r:id="rId4"/>
    <p:sldId id="264" r:id="rId5"/>
    <p:sldId id="266" r:id="rId6"/>
    <p:sldId id="268" r:id="rId7"/>
    <p:sldId id="270" r:id="rId8"/>
    <p:sldId id="271" r:id="rId9"/>
    <p:sldId id="273" r:id="rId10"/>
    <p:sldId id="275" r:id="rId11"/>
    <p:sldId id="276" r:id="rId12"/>
    <p:sldId id="278" r:id="rId13"/>
    <p:sldId id="279" r:id="rId14"/>
    <p:sldId id="282" r:id="rId15"/>
    <p:sldId id="283" r:id="rId16"/>
    <p:sldId id="285" r:id="rId17"/>
    <p:sldId id="288" r:id="rId18"/>
    <p:sldId id="289" r:id="rId19"/>
    <p:sldId id="299" r:id="rId20"/>
    <p:sldId id="301" r:id="rId21"/>
    <p:sldId id="303" r:id="rId22"/>
    <p:sldId id="305" r:id="rId23"/>
    <p:sldId id="309" r:id="rId24"/>
    <p:sldId id="313" r:id="rId25"/>
    <p:sldId id="314" r:id="rId26"/>
    <p:sldId id="317" r:id="rId27"/>
    <p:sldId id="318" r:id="rId28"/>
    <p:sldId id="321" r:id="rId29"/>
    <p:sldId id="323" r:id="rId30"/>
    <p:sldId id="328" r:id="rId31"/>
    <p:sldId id="331" r:id="rId32"/>
    <p:sldId id="332" r:id="rId33"/>
    <p:sldId id="333" r:id="rId34"/>
    <p:sldId id="335" r:id="rId35"/>
    <p:sldId id="337" r:id="rId36"/>
    <p:sldId id="33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0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5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8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4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6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4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1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4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719CD-8FE7-4F42-A0E1-8B0818E9316B}" type="datetimeFigureOut">
              <a:rPr lang="en-US" smtClean="0"/>
              <a:t>14/11/08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ED38C-C531-CB4E-9067-8DBD54D3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8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003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3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38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42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44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48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49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5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5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63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7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82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8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92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9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106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107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113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11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119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12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12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13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137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138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139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141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143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144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16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18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21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26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2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3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.jpg" descr="/Users/marktittley/Desktop/_Show/IMG_00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5.jpg" descr="/Users/marktittley/Desktop/_Show/IMG_00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2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8.jpg" descr="/Users/marktittley/Desktop/_Show/IMG_00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5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2.jpg" descr="/Users/marktittley/Desktop/_Show/IMG_00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862" y="-15327"/>
            <a:ext cx="10333724" cy="68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1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8.jpg" descr="/Users/marktittley/Desktop/_Show/IMG_00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8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9.jpg" descr="/Users/marktittley/Desktop/_Show/IMG_00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362" y="1"/>
            <a:ext cx="10546724" cy="6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7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5.jpg" descr="/Users/marktittley/Desktop/_Show/IMG_00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3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9.jpg" descr="/Users/marktittley/Desktop/_Show/IMG_00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4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Show/IMG_00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48" y="0"/>
            <a:ext cx="9681096" cy="6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.jpg" descr="/Users/marktittley/Desktop/_Show/IMG_00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4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/IMG_00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14" y="0"/>
            <a:ext cx="10595428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9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2.jpg" descr="/Users/marktittley/Desktop/_Show/IMG_00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9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7.jpg" descr="/Users/marktittley/Desktop/_Show/IMG_00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2.jpg" descr="/Users/marktittley/Desktop/_Show/IMG_00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16"/>
            <a:ext cx="10719582" cy="692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7.jpg" descr="/Users/marktittley/Desktop/_Show/IMG_00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785" y="-4616"/>
            <a:ext cx="10301570" cy="686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6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6.jpg" descr="/Users/marktittley/Desktop/_Show/IMG_01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862" y="-15327"/>
            <a:ext cx="10333724" cy="68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7.jpg" descr="/Users/marktittley/Desktop/_Show/IMG_01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1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3.jpg" descr="/Users/marktittley/Desktop/_Show/IMG_01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8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4.jpg" descr="/Users/marktittley/Desktop/_Show/IMG_01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034" y="-36750"/>
            <a:ext cx="10398034" cy="69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1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9.jpg" descr="/Users/marktittley/Desktop/_Show/IMG_01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7"/>
            <a:ext cx="10140796" cy="682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3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2.jpg" descr="/Users/marktittley/Desktop/_Show/IMG_01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723" y="0"/>
            <a:ext cx="10827314" cy="68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6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2.jpg" descr="/Users/marktittley/Desktop/_Show/IMG_00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8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0.jpg" descr="/Users/marktittley/Desktop/_Show/IMG_01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7.jpg" descr="/Users/marktittley/Desktop/_Show/IMG_01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189" y="1"/>
            <a:ext cx="10242378" cy="68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8.jpg" descr="/Users/marktittley/Desktop/_Show/IMG_01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45" y="0"/>
            <a:ext cx="10330290" cy="68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0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9.jpg" descr="/Users/marktittley/Desktop/_Show/IMG_01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928" y="0"/>
            <a:ext cx="9953856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4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1.jpg" descr="/Users/marktittley/Desktop/_Show/IMG_01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773" y="0"/>
            <a:ext cx="10201546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3.jpg" descr="/Users/marktittley/Desktop/_Show/IMG_01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79" y="1"/>
            <a:ext cx="9913558" cy="68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4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4.jpg" descr="/Users/marktittley/Desktop/_Show/IMG_01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51" y="0"/>
            <a:ext cx="9212302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5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Show/IMG_00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2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8.jpg" descr="/Users/marktittley/Desktop/_Show/IMG_00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/IMG_00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783" y="0"/>
            <a:ext cx="9681566" cy="68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6.jpg" descr="/Users/marktittley/Desktop/_Show/IMG_00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9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/IMG_00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857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4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Show/IMG_00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714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6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2014-11-08T07:16:12Z</dcterms:created>
  <dcterms:modified xsi:type="dcterms:W3CDTF">2014-11-08T07:26:45Z</dcterms:modified>
</cp:coreProperties>
</file>