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539" r:id="rId2"/>
    <p:sldId id="747" r:id="rId3"/>
    <p:sldId id="721" r:id="rId4"/>
    <p:sldId id="674" r:id="rId5"/>
    <p:sldId id="748" r:id="rId6"/>
    <p:sldId id="713" r:id="rId7"/>
    <p:sldId id="749" r:id="rId8"/>
    <p:sldId id="743" r:id="rId9"/>
    <p:sldId id="742" r:id="rId10"/>
    <p:sldId id="737" r:id="rId11"/>
    <p:sldId id="740" r:id="rId12"/>
    <p:sldId id="736" r:id="rId13"/>
    <p:sldId id="739" r:id="rId14"/>
    <p:sldId id="741" r:id="rId15"/>
    <p:sldId id="738" r:id="rId16"/>
    <p:sldId id="745" r:id="rId17"/>
    <p:sldId id="744" r:id="rId18"/>
    <p:sldId id="723"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84E9"/>
    <a:srgbClr val="58B8FB"/>
    <a:srgbClr val="3DFE0C"/>
    <a:srgbClr val="21FFF6"/>
    <a:srgbClr val="804000"/>
    <a:srgbClr val="996633"/>
    <a:srgbClr val="50361B"/>
    <a:srgbClr val="654422"/>
    <a:srgbClr val="FF6324"/>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33" autoAdjust="0"/>
    <p:restoredTop sz="69573" autoAdjust="0"/>
  </p:normalViewPr>
  <p:slideViewPr>
    <p:cSldViewPr snapToGrid="0" snapToObjects="1">
      <p:cViewPr varScale="1">
        <p:scale>
          <a:sx n="60" d="100"/>
          <a:sy n="60" d="100"/>
        </p:scale>
        <p:origin x="-1536" y="-104"/>
      </p:cViewPr>
      <p:guideLst>
        <p:guide orient="horz" pos="2225"/>
        <p:guide pos="5759"/>
      </p:guideLst>
    </p:cSldViewPr>
  </p:slideViewPr>
  <p:notesTextViewPr>
    <p:cViewPr>
      <p:scale>
        <a:sx n="100" d="100"/>
        <a:sy n="100" d="100"/>
      </p:scale>
      <p:origin x="0" y="136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C0D0A0-EEF8-054E-9AF0-04177F688829}" type="datetimeFigureOut">
              <a:rPr lang="en-US" smtClean="0"/>
              <a:t>15/08/01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76B6BF-B88A-A84A-B4EA-7A1DC6EF6D27}" type="slidenum">
              <a:rPr lang="en-US" smtClean="0"/>
              <a:t>‹#›</a:t>
            </a:fld>
            <a:endParaRPr lang="en-US"/>
          </a:p>
        </p:txBody>
      </p:sp>
    </p:spTree>
    <p:extLst>
      <p:ext uri="{BB962C8B-B14F-4D97-AF65-F5344CB8AC3E}">
        <p14:creationId xmlns:p14="http://schemas.microsoft.com/office/powerpoint/2010/main" val="32551261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b="0" baseline="0" dirty="0" smtClean="0">
                <a:solidFill>
                  <a:schemeClr val="bg1"/>
                </a:solidFill>
              </a:rPr>
              <a:t>Monopoly Millionaire Night</a:t>
            </a:r>
          </a:p>
          <a:p>
            <a:pPr marL="0" marR="0" indent="0" algn="l" defTabSz="457200" rtl="0" eaLnBrk="1" fontAlgn="auto" latinLnBrk="0" hangingPunct="1">
              <a:lnSpc>
                <a:spcPct val="100000"/>
              </a:lnSpc>
              <a:spcBef>
                <a:spcPts val="0"/>
              </a:spcBef>
              <a:spcAft>
                <a:spcPts val="0"/>
              </a:spcAft>
              <a:buClrTx/>
              <a:buSzTx/>
              <a:buFontTx/>
              <a:buNone/>
              <a:tabLst/>
              <a:defRPr/>
            </a:pPr>
            <a:r>
              <a:rPr lang="en-ZA" b="0" dirty="0" smtClean="0">
                <a:solidFill>
                  <a:schemeClr val="bg1"/>
                </a:solidFill>
              </a:rPr>
              <a:t>Time: 7:40-7:50 - Welcome, Announcements</a:t>
            </a:r>
            <a:r>
              <a:rPr lang="en-ZA" b="0" baseline="0" dirty="0" smtClean="0">
                <a:solidFill>
                  <a:schemeClr val="bg1"/>
                </a:solidFill>
              </a:rPr>
              <a:t> and</a:t>
            </a:r>
            <a:r>
              <a:rPr lang="en-ZA" b="0" dirty="0" smtClean="0">
                <a:solidFill>
                  <a:schemeClr val="bg1"/>
                </a:solidFill>
              </a:rPr>
              <a:t> Instructions</a:t>
            </a:r>
            <a:r>
              <a:rPr lang="en-ZA" dirty="0" smtClean="0"/>
              <a:t/>
            </a:r>
            <a:br>
              <a:rPr lang="en-ZA" dirty="0" smtClean="0"/>
            </a:br>
            <a:endParaRPr lang="en-ZA" dirty="0" smtClean="0"/>
          </a:p>
          <a:p>
            <a:r>
              <a:rPr lang="en-ZA" dirty="0" smtClean="0"/>
              <a:t>Setting the stage:</a:t>
            </a:r>
          </a:p>
          <a:p>
            <a:r>
              <a:rPr lang="en-ZA" dirty="0" smtClean="0"/>
              <a:t>The Tokens (1 teen from each group will be dressed up in a blazer and top hats of different colours).</a:t>
            </a:r>
          </a:p>
          <a:p>
            <a:r>
              <a:rPr lang="en-ZA" dirty="0" smtClean="0"/>
              <a:t>There is a banker who should  be dressed up aw well. He will be given a runner to hand out the money.</a:t>
            </a:r>
          </a:p>
          <a:p>
            <a:r>
              <a:rPr lang="en-ZA" dirty="0" smtClean="0"/>
              <a:t>And maybe we need a jailer who will fetch those who are meant to spend a round in jail.</a:t>
            </a:r>
          </a:p>
          <a:p>
            <a:r>
              <a:rPr lang="en-ZA" dirty="0" smtClean="0"/>
              <a:t>We need two big dice - constructed out of boxes  </a:t>
            </a:r>
            <a:br>
              <a:rPr lang="en-ZA" dirty="0" smtClean="0"/>
            </a:br>
            <a:r>
              <a:rPr lang="en-ZA" dirty="0" smtClean="0"/>
              <a:t>Houses printed onto paper and stuck onto cardboard triangles.</a:t>
            </a:r>
            <a:br>
              <a:rPr lang="en-ZA" dirty="0" smtClean="0"/>
            </a:br>
            <a:endParaRPr lang="en-ZA" dirty="0" smtClean="0"/>
          </a:p>
          <a:p>
            <a:r>
              <a:rPr lang="en-ZA" dirty="0" smtClean="0"/>
              <a:t>To start:</a:t>
            </a:r>
          </a:p>
          <a:p>
            <a:r>
              <a:rPr lang="en-ZA" dirty="0" smtClean="0"/>
              <a:t>6 teams choose a property out of an envelope - maybe one or two more expensive and the others cheaper.</a:t>
            </a:r>
          </a:p>
          <a:p>
            <a:r>
              <a:rPr lang="en-ZA" dirty="0" smtClean="0"/>
              <a:t>They get given the money they need to start playing - 2,200.</a:t>
            </a:r>
          </a:p>
          <a:p>
            <a:pPr marL="0" marR="0" indent="0" algn="l" defTabSz="457200" rtl="0" eaLnBrk="1" fontAlgn="auto" latinLnBrk="0" hangingPunct="1">
              <a:lnSpc>
                <a:spcPct val="100000"/>
              </a:lnSpc>
              <a:spcBef>
                <a:spcPts val="0"/>
              </a:spcBef>
              <a:spcAft>
                <a:spcPts val="0"/>
              </a:spcAft>
              <a:buClrTx/>
              <a:buSzTx/>
              <a:buFontTx/>
              <a:buNone/>
              <a:tabLst/>
              <a:defRPr/>
            </a:pPr>
            <a:r>
              <a:rPr lang="en-ZA" dirty="0" smtClean="0"/>
              <a:t>To make the game more exciting we thought to put more "Go to jail" cards. So there will be more action on the board. </a:t>
            </a:r>
            <a:br>
              <a:rPr lang="en-ZA" dirty="0" smtClean="0"/>
            </a:br>
            <a:r>
              <a:rPr lang="en-ZA" dirty="0" smtClean="0"/>
              <a:t>We stop play when the 40 min is up and the team with the most money wins.</a:t>
            </a:r>
            <a:br>
              <a:rPr lang="en-ZA" dirty="0" smtClean="0"/>
            </a:br>
            <a:r>
              <a:rPr lang="en-ZA" dirty="0" smtClean="0"/>
              <a:t>We </a:t>
            </a:r>
            <a:r>
              <a:rPr lang="en-ZA" dirty="0" smtClean="0"/>
              <a:t>want the game </a:t>
            </a:r>
            <a:r>
              <a:rPr lang="en-ZA" dirty="0" smtClean="0"/>
              <a:t>to have South African properties on the </a:t>
            </a:r>
            <a:r>
              <a:rPr lang="en-ZA" dirty="0" smtClean="0"/>
              <a:t>board. </a:t>
            </a:r>
            <a:r>
              <a:rPr lang="en-ZA" dirty="0" smtClean="0"/>
              <a:t/>
            </a:r>
            <a:br>
              <a:rPr lang="en-ZA" dirty="0" smtClean="0"/>
            </a:br>
            <a:r>
              <a:rPr lang="en-ZA" dirty="0" smtClean="0"/>
              <a:t>The prizes could be a slab of chocolate for the winning team.</a:t>
            </a:r>
          </a:p>
          <a:p>
            <a:r>
              <a:rPr lang="en-ZA" dirty="0" smtClean="0"/>
              <a:t>To </a:t>
            </a:r>
            <a:r>
              <a:rPr lang="en-ZA" dirty="0" smtClean="0"/>
              <a:t>end the night we </a:t>
            </a:r>
            <a:r>
              <a:rPr lang="en-ZA" dirty="0" smtClean="0"/>
              <a:t>will do Hot chocolate </a:t>
            </a:r>
            <a:r>
              <a:rPr lang="en-ZA" dirty="0" smtClean="0"/>
              <a:t>and biscuits. </a:t>
            </a:r>
            <a:endParaRPr lang="en-ZA" dirty="0" smtClean="0"/>
          </a:p>
          <a:p>
            <a:endParaRPr lang="en-ZA" dirty="0" smtClean="0"/>
          </a:p>
          <a:p>
            <a:r>
              <a:rPr lang="en-ZA" dirty="0" smtClean="0"/>
              <a:t>UPDATE:</a:t>
            </a:r>
            <a:r>
              <a:rPr lang="en-ZA" baseline="0" dirty="0" smtClean="0"/>
              <a:t> To help with the flow of the game we found that it would be best to make the board each time a team gets or buys a property - write the colour of the team in black koki on the colour bar on the top of the board on the ground. This will help organisers know who owns a property - whether it </a:t>
            </a:r>
            <a:r>
              <a:rPr lang="en-ZA" baseline="0" smtClean="0"/>
              <a:t>is availableto buy, or whether rent must be paid.</a:t>
            </a:r>
            <a:endParaRPr lang="en-ZA" dirty="0" smtClean="0"/>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a:t>
            </a:fld>
            <a:endParaRPr lang="en-ZA" sz="1200">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US" sz="1200" kern="1200" dirty="0" smtClean="0">
                <a:solidFill>
                  <a:schemeClr val="tx1"/>
                </a:solidFill>
                <a:latin typeface="+mn-lt"/>
                <a:ea typeface="+mn-ea"/>
                <a:cs typeface="+mn-cs"/>
              </a:rPr>
              <a:t>Team Up: It is time to get into 6 equal-sized teams.</a:t>
            </a:r>
            <a:endParaRPr lang="en-ZA" dirty="0" smtClean="0">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10</a:t>
            </a:fld>
            <a:endParaRPr lang="en-ZA" sz="1200">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US" sz="1200" kern="1200" dirty="0" smtClean="0">
                <a:solidFill>
                  <a:schemeClr val="tx1"/>
                </a:solidFill>
                <a:latin typeface="+mn-lt"/>
                <a:ea typeface="+mn-ea"/>
                <a:cs typeface="+mn-cs"/>
              </a:rPr>
              <a:t>Team Up: It is time to get into 6 equal-sized teams.</a:t>
            </a:r>
            <a:endParaRPr lang="en-ZA" dirty="0" smtClean="0">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11</a:t>
            </a:fld>
            <a:endParaRPr lang="en-ZA" sz="1200">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ZA" dirty="0" smtClean="0">
                <a:latin typeface="Calibri" charset="0"/>
              </a:rPr>
              <a:t>Rules: On</a:t>
            </a:r>
            <a:r>
              <a:rPr lang="en-ZA" baseline="0" dirty="0" smtClean="0">
                <a:latin typeface="Calibri" charset="0"/>
              </a:rPr>
              <a:t> your next turn to </a:t>
            </a:r>
            <a:r>
              <a:rPr lang="en-ZA" dirty="0" smtClean="0">
                <a:latin typeface="Calibri" charset="0"/>
              </a:rPr>
              <a:t>get out </a:t>
            </a:r>
            <a:r>
              <a:rPr lang="en-ZA" baseline="0" dirty="0" smtClean="0">
                <a:latin typeface="Calibri" charset="0"/>
              </a:rPr>
              <a:t>of jail you must throw a double, use a Get Out Of Jail Card or pay R50.</a:t>
            </a:r>
            <a:endParaRPr lang="en-ZA" dirty="0" smtClean="0">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solidFill>
                  <a:prstClr val="black"/>
                </a:solidFill>
                <a:latin typeface="Calibri" charset="0"/>
              </a:rPr>
              <a:pPr eaLnBrk="1" hangingPunct="1"/>
              <a:t>12</a:t>
            </a:fld>
            <a:endParaRPr lang="en-ZA" sz="1200">
              <a:solidFill>
                <a:prstClr val="black"/>
              </a:solidFill>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ZA" dirty="0" smtClean="0">
                <a:latin typeface="Calibri" charset="0"/>
              </a:rPr>
              <a:t>Rules: Respect the banker: He handles the cash. He also has a runner who assists</a:t>
            </a:r>
            <a:r>
              <a:rPr lang="en-ZA" baseline="0" dirty="0" smtClean="0">
                <a:latin typeface="Calibri" charset="0"/>
              </a:rPr>
              <a:t> him.</a:t>
            </a:r>
            <a:endParaRPr lang="en-ZA" dirty="0" smtClean="0">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solidFill>
                  <a:prstClr val="black"/>
                </a:solidFill>
                <a:latin typeface="Calibri" charset="0"/>
              </a:rPr>
              <a:pPr eaLnBrk="1" hangingPunct="1"/>
              <a:t>13</a:t>
            </a:fld>
            <a:endParaRPr lang="en-ZA" sz="1200">
              <a:solidFill>
                <a:prstClr val="black"/>
              </a:solidFill>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ZA" dirty="0" smtClean="0">
                <a:latin typeface="Calibri" charset="0"/>
              </a:rPr>
              <a:t>Let’s play: Monopoly Millionaire!</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solidFill>
                  <a:prstClr val="black"/>
                </a:solidFill>
                <a:latin typeface="Calibri" charset="0"/>
              </a:rPr>
              <a:pPr eaLnBrk="1" hangingPunct="1"/>
              <a:t>14</a:t>
            </a:fld>
            <a:endParaRPr lang="en-ZA" sz="1200">
              <a:solidFill>
                <a:prstClr val="black"/>
              </a:solidFill>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ZA" dirty="0" smtClean="0">
                <a:latin typeface="Calibri" charset="0"/>
              </a:rPr>
              <a:t>Prizes:</a:t>
            </a:r>
            <a:r>
              <a:rPr lang="en-ZA" baseline="0" dirty="0" smtClean="0">
                <a:latin typeface="Calibri" charset="0"/>
              </a:rPr>
              <a:t> And the winning team is…</a:t>
            </a:r>
            <a:endParaRPr lang="en-ZA" dirty="0" smtClean="0">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solidFill>
                  <a:prstClr val="black"/>
                </a:solidFill>
                <a:latin typeface="Calibri" charset="0"/>
              </a:rPr>
              <a:pPr eaLnBrk="1" hangingPunct="1"/>
              <a:t>15</a:t>
            </a:fld>
            <a:endParaRPr lang="en-ZA" sz="1200">
              <a:solidFill>
                <a:prstClr val="black"/>
              </a:solidFill>
              <a:latin typeface="Calibri"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Small Groups. Here are the questions for our small group time: (1) How bad did you want to win the game? (2) How is life like the game of Monopoly? (3) How does God want you to live? What does the Lord require of you? To do justice, love kindness, and walk humbly with your God? (Micah 6:8). (4) What one thing can you do to live in a  way that pleases God? (5)</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Pray for each other to live in a way that pleases God.</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16</a:t>
            </a:fld>
            <a:endParaRPr lang="en-ZA" sz="1200">
              <a:latin typeface="Calibri"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ZA" dirty="0" smtClean="0">
                <a:latin typeface="Calibri" charset="0"/>
              </a:rPr>
              <a:t>Refreshments: It is time for Hot Chocolate and biscuits.</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solidFill>
                  <a:prstClr val="black"/>
                </a:solidFill>
                <a:latin typeface="Calibri" charset="0"/>
              </a:rPr>
              <a:pPr eaLnBrk="1" hangingPunct="1"/>
              <a:t>17</a:t>
            </a:fld>
            <a:endParaRPr lang="en-ZA" sz="1200">
              <a:solidFill>
                <a:prstClr val="black"/>
              </a:solidFill>
              <a:latin typeface="Calibri"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ZA" dirty="0" smtClean="0">
                <a:latin typeface="Calibri" charset="0"/>
              </a:rPr>
              <a:t>Next Week is Suburban Millionaire Night</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solidFill>
                  <a:prstClr val="black"/>
                </a:solidFill>
                <a:latin typeface="Calibri" charset="0"/>
              </a:rPr>
              <a:pPr eaLnBrk="1" hangingPunct="1"/>
              <a:t>18</a:t>
            </a:fld>
            <a:endParaRPr lang="en-ZA" sz="1200">
              <a:solidFill>
                <a:prstClr val="black"/>
              </a:solidFill>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b="0" dirty="0" smtClean="0">
                <a:solidFill>
                  <a:schemeClr val="bg1"/>
                </a:solidFill>
              </a:rPr>
              <a:t>Pre-Event</a:t>
            </a:r>
            <a:r>
              <a:rPr lang="en-ZA" b="0" baseline="0" dirty="0" smtClean="0">
                <a:solidFill>
                  <a:schemeClr val="bg1"/>
                </a:solidFill>
              </a:rPr>
              <a:t> Video: Travie McCoy  Billionaire ft. Bruno Mars (LIVE ACOUSTIC). Get it on YouTube at: https://www.youtube.com/watch?v=Ryt2SuHYhW0</a:t>
            </a:r>
            <a:endParaRPr lang="en-ZA" b="0" dirty="0" smtClean="0">
              <a:solidFill>
                <a:schemeClr val="bg1"/>
              </a:solidFill>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2</a:t>
            </a:fld>
            <a:endParaRPr lang="en-ZA" sz="1200">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dirty="0" smtClean="0">
                <a:latin typeface="Calibri" charset="0"/>
              </a:rPr>
              <a:t>Welcome to all our regulars and if there are any newcomers – please come up onto stage so we can welcome you!</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3</a:t>
            </a:fld>
            <a:endParaRPr lang="en-ZA" sz="1200">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dirty="0" smtClean="0">
                <a:latin typeface="Calibri" charset="0"/>
              </a:rPr>
              <a:t>So tonight is Monopoly Millionaire Night</a:t>
            </a:r>
            <a:endParaRPr lang="en-ZA" dirty="0">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4</a:t>
            </a:fld>
            <a:endParaRPr lang="en-ZA" sz="1200">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dirty="0" smtClean="0">
                <a:latin typeface="Calibri" charset="0"/>
              </a:rPr>
              <a:t>Video: Monopoly Streets Trailer. Get it on YouTube at: https://www.youtube.com/watch?v=KEVaOGb8Du8</a:t>
            </a:r>
            <a:endParaRPr lang="en-ZA" dirty="0">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5</a:t>
            </a:fld>
            <a:endParaRPr lang="en-ZA" sz="1200">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US" sz="1200" kern="1200" dirty="0" smtClean="0">
                <a:solidFill>
                  <a:schemeClr val="tx1"/>
                </a:solidFill>
                <a:latin typeface="+mn-lt"/>
                <a:ea typeface="+mn-ea"/>
                <a:cs typeface="+mn-cs"/>
              </a:rPr>
              <a:t>Teams: It is time to get into 6 equal-sized teams.</a:t>
            </a:r>
            <a:endParaRPr lang="en-ZA" dirty="0" smtClean="0">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6</a:t>
            </a:fld>
            <a:endParaRPr lang="en-ZA" sz="1200">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kern="1200" dirty="0" smtClean="0">
                <a:solidFill>
                  <a:schemeClr val="tx1"/>
                </a:solidFill>
                <a:latin typeface="+mn-lt"/>
                <a:ea typeface="+mn-ea"/>
                <a:cs typeface="+mn-cs"/>
              </a:rPr>
              <a:t>Cash: Each team starts with 2200.</a:t>
            </a:r>
          </a:p>
          <a:p>
            <a:r>
              <a:rPr lang="en-US" sz="1200" kern="1200" dirty="0" smtClean="0">
                <a:solidFill>
                  <a:schemeClr val="tx1"/>
                </a:solidFill>
                <a:latin typeface="+mn-lt"/>
                <a:ea typeface="+mn-ea"/>
                <a:cs typeface="+mn-cs"/>
              </a:rPr>
              <a:t>1x500 = 500</a:t>
            </a:r>
          </a:p>
          <a:p>
            <a:r>
              <a:rPr lang="en-US" sz="1200" kern="1200" dirty="0" smtClean="0">
                <a:solidFill>
                  <a:schemeClr val="tx1"/>
                </a:solidFill>
                <a:latin typeface="+mn-lt"/>
                <a:ea typeface="+mn-ea"/>
                <a:cs typeface="+mn-cs"/>
              </a:rPr>
              <a:t>10x100 = 1000</a:t>
            </a:r>
          </a:p>
          <a:p>
            <a:r>
              <a:rPr lang="en-US" sz="1200" kern="1200" dirty="0" smtClean="0">
                <a:solidFill>
                  <a:schemeClr val="tx1"/>
                </a:solidFill>
                <a:latin typeface="+mn-lt"/>
                <a:ea typeface="+mn-ea"/>
                <a:cs typeface="+mn-cs"/>
              </a:rPr>
              <a:t>10x50 = 500</a:t>
            </a:r>
          </a:p>
          <a:p>
            <a:r>
              <a:rPr lang="en-US" sz="1200" kern="1200" dirty="0" smtClean="0">
                <a:solidFill>
                  <a:schemeClr val="tx1"/>
                </a:solidFill>
                <a:latin typeface="+mn-lt"/>
                <a:ea typeface="+mn-ea"/>
                <a:cs typeface="+mn-cs"/>
              </a:rPr>
              <a:t>10x20 = 200</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7</a:t>
            </a:fld>
            <a:endParaRPr lang="en-ZA" sz="1200">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US" sz="1200" kern="1200" dirty="0" smtClean="0">
                <a:solidFill>
                  <a:schemeClr val="tx1"/>
                </a:solidFill>
                <a:latin typeface="+mn-lt"/>
                <a:ea typeface="+mn-ea"/>
                <a:cs typeface="+mn-cs"/>
              </a:rPr>
              <a:t>Choose a Player: Each team must choose 1</a:t>
            </a:r>
            <a:r>
              <a:rPr lang="en-US" sz="1200" kern="1200" baseline="0" dirty="0" smtClean="0">
                <a:solidFill>
                  <a:schemeClr val="tx1"/>
                </a:solidFill>
                <a:latin typeface="+mn-lt"/>
                <a:ea typeface="+mn-ea"/>
                <a:cs typeface="+mn-cs"/>
              </a:rPr>
              <a:t> person to be their token on the board and they must get a hat to wear.</a:t>
            </a:r>
            <a:endParaRPr lang="en-ZA" dirty="0" smtClean="0">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8</a:t>
            </a:fld>
            <a:endParaRPr lang="en-ZA" sz="1200">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US" sz="1200" kern="1200" dirty="0" smtClean="0">
                <a:solidFill>
                  <a:schemeClr val="tx1"/>
                </a:solidFill>
                <a:latin typeface="+mn-lt"/>
                <a:ea typeface="+mn-ea"/>
                <a:cs typeface="+mn-cs"/>
              </a:rPr>
              <a:t>Property: Each team will pick a card to choose a free property.</a:t>
            </a:r>
            <a:endParaRPr lang="en-ZA" dirty="0" smtClean="0">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9</a:t>
            </a:fld>
            <a:endParaRPr lang="en-ZA" sz="1200">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34CD9AF-E096-DF41-AD66-9514F0DD165C}" type="datetimeFigureOut">
              <a:rPr lang="en-US" smtClean="0"/>
              <a:t>15/08/01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893068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4CD9AF-E096-DF41-AD66-9514F0DD165C}" type="datetimeFigureOut">
              <a:rPr lang="en-US" smtClean="0"/>
              <a:t>15/08/01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4147455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4CD9AF-E096-DF41-AD66-9514F0DD165C}" type="datetimeFigureOut">
              <a:rPr lang="en-US" smtClean="0"/>
              <a:t>15/08/01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2769081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4CD9AF-E096-DF41-AD66-9514F0DD165C}" type="datetimeFigureOut">
              <a:rPr lang="en-US" smtClean="0"/>
              <a:t>15/08/01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3791872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4CD9AF-E096-DF41-AD66-9514F0DD165C}" type="datetimeFigureOut">
              <a:rPr lang="en-US" smtClean="0"/>
              <a:t>15/08/01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2295364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34CD9AF-E096-DF41-AD66-9514F0DD165C}" type="datetimeFigureOut">
              <a:rPr lang="en-US" smtClean="0"/>
              <a:t>15/08/01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3985663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34CD9AF-E096-DF41-AD66-9514F0DD165C}" type="datetimeFigureOut">
              <a:rPr lang="en-US" smtClean="0"/>
              <a:t>15/08/01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2977888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4CD9AF-E096-DF41-AD66-9514F0DD165C}" type="datetimeFigureOut">
              <a:rPr lang="en-US" smtClean="0"/>
              <a:t>15/08/01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3637153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4CD9AF-E096-DF41-AD66-9514F0DD165C}" type="datetimeFigureOut">
              <a:rPr lang="en-US" smtClean="0"/>
              <a:t>15/08/01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1018604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4CD9AF-E096-DF41-AD66-9514F0DD165C}" type="datetimeFigureOut">
              <a:rPr lang="en-US" smtClean="0"/>
              <a:t>15/08/01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25357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4CD9AF-E096-DF41-AD66-9514F0DD165C}" type="datetimeFigureOut">
              <a:rPr lang="en-US" smtClean="0"/>
              <a:t>15/08/01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8719964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4CD9AF-E096-DF41-AD66-9514F0DD165C}" type="datetimeFigureOut">
              <a:rPr lang="en-US" smtClean="0"/>
              <a:t>15/08/01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3841EE-E259-BA4F-BAAA-2D6456E299C7}" type="slidenum">
              <a:rPr lang="en-US" smtClean="0"/>
              <a:t>‹#›</a:t>
            </a:fld>
            <a:endParaRPr lang="en-US"/>
          </a:p>
        </p:txBody>
      </p:sp>
    </p:spTree>
    <p:extLst>
      <p:ext uri="{BB962C8B-B14F-4D97-AF65-F5344CB8AC3E}">
        <p14:creationId xmlns:p14="http://schemas.microsoft.com/office/powerpoint/2010/main" val="2402645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5517291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838606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130244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059347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8366794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321620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559675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8911556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460227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799698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17695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70827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962254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9713781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178601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075663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473471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3388856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10346</TotalTime>
  <Words>417</Words>
  <Application>Microsoft Macintosh PowerPoint</Application>
  <PresentationFormat>On-screen Show (4:3)</PresentationFormat>
  <Paragraphs>53</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kind of events?</dc:title>
  <dc:creator>Mark Tittley</dc:creator>
  <cp:lastModifiedBy>Mark Tittley</cp:lastModifiedBy>
  <cp:revision>659</cp:revision>
  <dcterms:created xsi:type="dcterms:W3CDTF">2014-06-20T13:14:19Z</dcterms:created>
  <dcterms:modified xsi:type="dcterms:W3CDTF">2015-08-01T06:08:48Z</dcterms:modified>
</cp:coreProperties>
</file>