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29" r:id="rId2"/>
    <p:sldId id="257" r:id="rId3"/>
    <p:sldId id="260" r:id="rId4"/>
    <p:sldId id="262" r:id="rId5"/>
    <p:sldId id="264" r:id="rId6"/>
    <p:sldId id="265" r:id="rId7"/>
    <p:sldId id="269" r:id="rId8"/>
    <p:sldId id="273" r:id="rId9"/>
    <p:sldId id="274" r:id="rId10"/>
    <p:sldId id="277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91" r:id="rId19"/>
    <p:sldId id="292" r:id="rId20"/>
    <p:sldId id="297" r:id="rId21"/>
    <p:sldId id="299" r:id="rId22"/>
    <p:sldId id="300" r:id="rId23"/>
    <p:sldId id="301" r:id="rId24"/>
    <p:sldId id="302" r:id="rId25"/>
    <p:sldId id="308" r:id="rId26"/>
    <p:sldId id="309" r:id="rId27"/>
    <p:sldId id="310" r:id="rId28"/>
    <p:sldId id="312" r:id="rId29"/>
    <p:sldId id="313" r:id="rId30"/>
    <p:sldId id="314" r:id="rId31"/>
    <p:sldId id="315" r:id="rId32"/>
    <p:sldId id="316" r:id="rId33"/>
    <p:sldId id="317" r:id="rId34"/>
    <p:sldId id="320" r:id="rId35"/>
    <p:sldId id="322" r:id="rId36"/>
    <p:sldId id="324" r:id="rId37"/>
    <p:sldId id="325" r:id="rId38"/>
    <p:sldId id="326" r:id="rId39"/>
    <p:sldId id="328" r:id="rId40"/>
    <p:sldId id="33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8" d="100"/>
          <a:sy n="68" d="100"/>
        </p:scale>
        <p:origin x="-1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9AF16-7A01-EB45-8579-73492D90CE06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9E644-31C2-7041-A7DC-C8713CBD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3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C82B6F37-7C9E-154E-9321-BD689A412A87}" type="slidenum">
              <a:rPr lang="en-ZA" sz="1200">
                <a:latin typeface="Calibri" charset="0"/>
              </a:rPr>
              <a:pPr eaLnBrk="1" hangingPunct="1"/>
              <a:t>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4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7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5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0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7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3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3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8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6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1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2B1F2-117E-1044-B581-68C8256650A3}" type="datetimeFigureOut">
              <a:rPr lang="en-US" smtClean="0"/>
              <a:t>15/08/01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AC27D-F3A6-E64F-9C87-AC4632232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34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35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3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41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42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43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44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45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52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5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59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61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6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65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6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8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82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8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86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087%20Sixth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7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088%20Fifth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89%20Fourth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90%20Third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091%20Second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094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097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102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03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04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10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09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02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14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19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2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2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3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1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4.jpg" descr="/Users/marktittley/Desktop/_Show/IMG_003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0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5.jpg" descr="/Users/marktittley/Desktop/_Show/IMG_003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7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9.jpg" descr="/Users/marktittley/Desktop/_Show/IMG_003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283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9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2.jpg" descr="/Users/marktittley/Desktop/_Show/IMG_004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r="34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8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3.jpg" descr="/Users/marktittley/Desktop/_Show/IMG_004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3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8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5.jpg" descr="/Users/marktittley/Desktop/_Show/IMG_004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0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2.jpg" descr="/Users/marktittley/Desktop/_Show/IMG_005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718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2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3.jpg" descr="/Users/marktittley/Desktop/_Show/IMG_005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3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2.jpg" descr="/Users/marktittley/Desktop/_Show/IMG_000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3885"/>
          <a:stretch/>
        </p:blipFill>
        <p:spPr>
          <a:xfrm>
            <a:off x="0" y="0"/>
            <a:ext cx="9144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9.jpg" descr="/Users/marktittley/Desktop/_Show/IMG_005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/IMG_006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6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3.jpg" descr="/Users/marktittley/Desktop/_Show/IMG_00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7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5.jpg" descr="/Users/marktittley/Desktop/_Show/IMG_006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5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6.jpg" descr="/Users/marktittley/Desktop/_Show/IMG_006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.jpg" descr="/Users/marktittley/Desktop/_Show/IMG_008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5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Show/IMG_008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.jpg" descr="/Users/marktittley/Desktop/_Show/IMG_008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.jpg" descr="/Users/marktittley/Desktop/_Show/IMG_008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6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7 Sixth.jpg" descr="/Users/marktittley/Desktop/_Show/IMG_0087 Sixth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0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r="80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 Fifth.jpg" descr="/Users/marktittley/Desktop/_Show/IMG_0088 Fifth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3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9 Fourth.jpg" descr="/Users/marktittley/Desktop/_Show/IMG_0089 Fourth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r="95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 Third.jpg" descr="/Users/marktittley/Desktop/_Show/IMG_0090 Third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9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 Second.jpg" descr="/Users/marktittley/Desktop/_Show/IMG_0091 Second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r="80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2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4.jpg" descr="/Users/marktittley/Desktop/_Show/IMG_009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28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Show/IMG_009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Show/IMG_010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8642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3.jpg" descr="/Users/marktittley/Desktop/_Show/IMG_010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6" r="5556"/>
          <a:stretch/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4.jpg" descr="/Users/marktittley/Desktop/_Show/IMG_010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1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Show/IMG_010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4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9.jpg" descr="/Users/marktittley/Desktop/_Show/IMG_000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3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2.jpg" descr="/Users/marktittley/Desktop/_Show/IMG_002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4.jpg" descr="/Users/marktittley/Desktop/_Show/IMG_001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/>
          <a:stretch/>
        </p:blipFill>
        <p:spPr>
          <a:xfrm>
            <a:off x="0" y="0"/>
            <a:ext cx="9162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2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/IMG_001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0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3.jpg" descr="/Users/marktittley/Desktop/_Show/IMG_002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3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/IMG_003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7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</Words>
  <Application>Microsoft Macintosh PowerPoint</Application>
  <PresentationFormat>On-screen Show (4:3)</PresentationFormat>
  <Paragraphs>1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3</cp:revision>
  <dcterms:created xsi:type="dcterms:W3CDTF">2015-08-01T07:28:21Z</dcterms:created>
  <dcterms:modified xsi:type="dcterms:W3CDTF">2015-08-01T07:40:19Z</dcterms:modified>
</cp:coreProperties>
</file>