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82" r:id="rId2"/>
    <p:sldId id="461" r:id="rId3"/>
    <p:sldId id="503" r:id="rId4"/>
    <p:sldId id="504" r:id="rId5"/>
    <p:sldId id="544" r:id="rId6"/>
    <p:sldId id="582" r:id="rId7"/>
    <p:sldId id="561" r:id="rId8"/>
    <p:sldId id="583" r:id="rId9"/>
    <p:sldId id="584" r:id="rId10"/>
    <p:sldId id="585" r:id="rId11"/>
    <p:sldId id="464" r:id="rId12"/>
    <p:sldId id="316" r:id="rId13"/>
    <p:sldId id="50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3"/>
    <a:srgbClr val="A90205"/>
    <a:srgbClr val="300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99" autoAdjust="0"/>
    <p:restoredTop sz="82594" autoAdjust="0"/>
  </p:normalViewPr>
  <p:slideViewPr>
    <p:cSldViewPr snapToGrid="0" snapToObjects="1" showGuides="1">
      <p:cViewPr varScale="1">
        <p:scale>
          <a:sx n="74" d="100"/>
          <a:sy n="74" d="100"/>
        </p:scale>
        <p:origin x="-1592" y="-96"/>
      </p:cViewPr>
      <p:guideLst>
        <p:guide orient="horz" pos="2299"/>
        <p:guide orient="horz" pos="3127"/>
        <p:guide pos="2051"/>
        <p:guide pos="54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4007-CDD6-8742-8216-33BCA489D74C}" type="datetimeFigureOut">
              <a:rPr lang="en-US" smtClean="0"/>
              <a:t>16/02/26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F9A47-FA95-6E4D-B4E0-31082CF8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week is Movie Night Night.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Get</a:t>
            </a:r>
            <a:r>
              <a:rPr lang="en-US" baseline="0" dirty="0" smtClean="0"/>
              <a:t> ready for our feature movie for tonight: Inside Out by Disney/Pixar!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forget that next Friday is Movie Night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bring a friend.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518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Refreshments are served.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forget that next Friday is Movie Night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bring a friend.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51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Escape Friday.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Sunday morning in our Breakout Series we are dealing with Anger.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Friday is Heaven or Hell Night.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Tonight is our</a:t>
            </a:r>
            <a:r>
              <a:rPr lang="en-US" baseline="0" dirty="0" smtClean="0"/>
              <a:t> Movie Night.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newcomers and regulars.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is Movie Time. Please put your phones on silent and wait for the interval half way through the movie. </a:t>
            </a:r>
            <a:r>
              <a:rPr lang="en-US" smtClean="0"/>
              <a:t>First some trailers for upcoming movies that will be released this year.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Video: The Divergent Series Allegiant Official TV Spot – “Damaged”. Get it on YouTube at: 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=1Pd3S_1CHkk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Video: </a:t>
            </a:r>
            <a:r>
              <a:rPr lang="en-US" b="0" dirty="0" smtClean="0"/>
              <a:t>X-Men: Apocalypse Official Trailer #1</a:t>
            </a:r>
            <a:r>
              <a:rPr lang="en-US" dirty="0" smtClean="0"/>
              <a:t>. Get it on YouTube at: 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=N0io2w_6vT8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A63-4EA9-4543-8FBB-65EA968A8C3B}" type="datetimeFigureOut">
              <a:rPr lang="en-US" smtClean="0"/>
              <a:t>16/02/26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2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0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8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0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7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0"/>
            <a:ext cx="5444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1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6751</TotalTime>
  <Words>199</Words>
  <Application>Microsoft Macintosh PowerPoint</Application>
  <PresentationFormat>On-screen Show (4:3)</PresentationFormat>
  <Paragraphs>26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336</cp:revision>
  <dcterms:created xsi:type="dcterms:W3CDTF">2015-09-10T12:52:54Z</dcterms:created>
  <dcterms:modified xsi:type="dcterms:W3CDTF">2016-02-26T08:22:03Z</dcterms:modified>
</cp:coreProperties>
</file>