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4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4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5445-DD0A-1D4E-985D-E15A79F421F1}" type="datetimeFigureOut">
              <a:rPr lang="en-US" smtClean="0"/>
              <a:t>16/02/27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5494-5B13-C545-90BA-EB0351ED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1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5445-DD0A-1D4E-985D-E15A79F421F1}" type="datetimeFigureOut">
              <a:rPr lang="en-US" smtClean="0"/>
              <a:t>16/02/27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5494-5B13-C545-90BA-EB0351ED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50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5445-DD0A-1D4E-985D-E15A79F421F1}" type="datetimeFigureOut">
              <a:rPr lang="en-US" smtClean="0"/>
              <a:t>16/02/27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5494-5B13-C545-90BA-EB0351ED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16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5445-DD0A-1D4E-985D-E15A79F421F1}" type="datetimeFigureOut">
              <a:rPr lang="en-US" smtClean="0"/>
              <a:t>16/02/27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5494-5B13-C545-90BA-EB0351ED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02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5445-DD0A-1D4E-985D-E15A79F421F1}" type="datetimeFigureOut">
              <a:rPr lang="en-US" smtClean="0"/>
              <a:t>16/02/27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5494-5B13-C545-90BA-EB0351ED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7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5445-DD0A-1D4E-985D-E15A79F421F1}" type="datetimeFigureOut">
              <a:rPr lang="en-US" smtClean="0"/>
              <a:t>16/02/27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5494-5B13-C545-90BA-EB0351ED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28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5445-DD0A-1D4E-985D-E15A79F421F1}" type="datetimeFigureOut">
              <a:rPr lang="en-US" smtClean="0"/>
              <a:t>16/02/27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5494-5B13-C545-90BA-EB0351ED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3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5445-DD0A-1D4E-985D-E15A79F421F1}" type="datetimeFigureOut">
              <a:rPr lang="en-US" smtClean="0"/>
              <a:t>16/02/27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5494-5B13-C545-90BA-EB0351ED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49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5445-DD0A-1D4E-985D-E15A79F421F1}" type="datetimeFigureOut">
              <a:rPr lang="en-US" smtClean="0"/>
              <a:t>16/02/27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5494-5B13-C545-90BA-EB0351ED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94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5445-DD0A-1D4E-985D-E15A79F421F1}" type="datetimeFigureOut">
              <a:rPr lang="en-US" smtClean="0"/>
              <a:t>16/02/27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5494-5B13-C545-90BA-EB0351ED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5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5445-DD0A-1D4E-985D-E15A79F421F1}" type="datetimeFigureOut">
              <a:rPr lang="en-US" smtClean="0"/>
              <a:t>16/02/27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5494-5B13-C545-90BA-EB0351ED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34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05445-DD0A-1D4E-985D-E15A79F421F1}" type="datetimeFigureOut">
              <a:rPr lang="en-US" smtClean="0"/>
              <a:t>16/02/27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45494-5B13-C545-90BA-EB0351ED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3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file://localhost/Users/marktittley/Desktop/_FB/Slide01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file://localhost/Users/marktittley/Desktop/_FB/Slide06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file://localhost/Users/marktittley/Desktop/_FB/Slide07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file://localhost/Users/marktittley/Desktop/_FB/Slide12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file://localhost/Users/marktittley/Desktop/_FB/Slide14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file://localhost/Users/marktittley/Desktop/_FB/Slide15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01.jpg" descr="/Users/marktittley/Desktop/_FB/Slide0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0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06.jpg" descr="/Users/marktittley/Desktop/_FB/Slide0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35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725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95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07.jpg" descr="/Users/marktittley/Desktop/_FB/Slide0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32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725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" r="-5564"/>
          <a:stretch/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13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725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30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12.jpg" descr="/Users/marktittley/Desktop/_FB/Slide1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3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14.jpg" descr="/Users/marktittley/Desktop/_FB/Slide1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76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15.jpg" descr="/Users/marktittley/Desktop/_FB/Slide1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17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2</cp:revision>
  <dcterms:created xsi:type="dcterms:W3CDTF">2016-02-27T06:13:33Z</dcterms:created>
  <dcterms:modified xsi:type="dcterms:W3CDTF">2016-02-27T06:16:07Z</dcterms:modified>
</cp:coreProperties>
</file>