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rels" ContentType="application/vnd.openxmlformats-package.relationships+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9"/>
  </p:notesMasterIdLst>
  <p:sldIdLst>
    <p:sldId id="539" r:id="rId2"/>
    <p:sldId id="545" r:id="rId3"/>
    <p:sldId id="489" r:id="rId4"/>
    <p:sldId id="546" r:id="rId5"/>
    <p:sldId id="507" r:id="rId6"/>
    <p:sldId id="560" r:id="rId7"/>
    <p:sldId id="642" r:id="rId8"/>
    <p:sldId id="673" r:id="rId9"/>
    <p:sldId id="668" r:id="rId10"/>
    <p:sldId id="663" r:id="rId11"/>
    <p:sldId id="670" r:id="rId12"/>
    <p:sldId id="664" r:id="rId13"/>
    <p:sldId id="671" r:id="rId14"/>
    <p:sldId id="672" r:id="rId15"/>
    <p:sldId id="654" r:id="rId16"/>
    <p:sldId id="634" r:id="rId17"/>
    <p:sldId id="514" r:id="rId1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DFE0C"/>
    <a:srgbClr val="21FFF6"/>
    <a:srgbClr val="804000"/>
    <a:srgbClr val="996633"/>
    <a:srgbClr val="50361B"/>
    <a:srgbClr val="654422"/>
    <a:srgbClr val="FF6324"/>
    <a:srgbClr val="FFFF00"/>
    <a:srgbClr val="0099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7046" autoAdjust="0"/>
  </p:normalViewPr>
  <p:slideViewPr>
    <p:cSldViewPr snapToGrid="0" snapToObjects="1">
      <p:cViewPr varScale="1">
        <p:scale>
          <a:sx n="70" d="100"/>
          <a:sy n="70" d="100"/>
        </p:scale>
        <p:origin x="-584" y="-112"/>
      </p:cViewPr>
      <p:guideLst>
        <p:guide orient="horz" pos="2433"/>
        <p:guide orient="horz" pos="1428"/>
        <p:guide pos="2903"/>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printerSettings" Target="printerSettings/printerSettings1.bin"/><Relationship Id="rId21" Type="http://schemas.openxmlformats.org/officeDocument/2006/relationships/presProps" Target="presProps.xml"/><Relationship Id="rId22" Type="http://schemas.openxmlformats.org/officeDocument/2006/relationships/viewProps" Target="viewProps.xml"/><Relationship Id="rId23" Type="http://schemas.openxmlformats.org/officeDocument/2006/relationships/theme" Target="theme/theme1.xml"/><Relationship Id="rId24"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7C0D0A0-EEF8-054E-9AF0-04177F688829}" type="datetimeFigureOut">
              <a:rPr lang="en-US" smtClean="0"/>
              <a:t>15/06/20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B76B6BF-B88A-A84A-B4EA-7A1DC6EF6D27}" type="slidenum">
              <a:rPr lang="en-US" smtClean="0"/>
              <a:t>‹#›</a:t>
            </a:fld>
            <a:endParaRPr lang="en-US"/>
          </a:p>
        </p:txBody>
      </p:sp>
    </p:spTree>
    <p:extLst>
      <p:ext uri="{BB962C8B-B14F-4D97-AF65-F5344CB8AC3E}">
        <p14:creationId xmlns:p14="http://schemas.microsoft.com/office/powerpoint/2010/main" val="325512617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53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r>
              <a:rPr lang="en-ZA" b="0" dirty="0" smtClean="0">
                <a:solidFill>
                  <a:schemeClr val="bg1"/>
                </a:solidFill>
              </a:rPr>
              <a:t>My Friends </a:t>
            </a:r>
            <a:r>
              <a:rPr lang="en-ZA" b="0" dirty="0" smtClean="0">
                <a:solidFill>
                  <a:schemeClr val="bg1"/>
                </a:solidFill>
              </a:rPr>
              <a:t>Night</a:t>
            </a:r>
            <a:endParaRPr lang="en-US" sz="1200" kern="1200" dirty="0" smtClean="0">
              <a:solidFill>
                <a:schemeClr val="tx1"/>
              </a:solidFill>
              <a:latin typeface="+mn-lt"/>
              <a:ea typeface="+mn-ea"/>
              <a:cs typeface="+mn-cs"/>
            </a:endParaRPr>
          </a:p>
        </p:txBody>
      </p:sp>
      <p:sp>
        <p:nvSpPr>
          <p:cNvPr id="1536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cs typeface="ＭＳ Ｐゴシック" charset="0"/>
              </a:defRPr>
            </a:lvl2pPr>
            <a:lvl3pPr marL="1143000" indent="-228600" eaLnBrk="0" hangingPunct="0">
              <a:defRPr sz="2400">
                <a:solidFill>
                  <a:schemeClr val="tx1"/>
                </a:solidFill>
                <a:latin typeface="Arial" charset="0"/>
                <a:ea typeface="ＭＳ Ｐゴシック" charset="0"/>
                <a:cs typeface="ＭＳ Ｐゴシック" charset="0"/>
              </a:defRPr>
            </a:lvl3pPr>
            <a:lvl4pPr marL="1600200" indent="-228600" eaLnBrk="0" hangingPunct="0">
              <a:defRPr sz="2400">
                <a:solidFill>
                  <a:schemeClr val="tx1"/>
                </a:solidFill>
                <a:latin typeface="Arial" charset="0"/>
                <a:ea typeface="ＭＳ Ｐゴシック" charset="0"/>
                <a:cs typeface="ＭＳ Ｐゴシック" charset="0"/>
              </a:defRPr>
            </a:lvl4pPr>
            <a:lvl5pPr marL="2057400" indent="-228600" eaLnBrk="0" hangingPunct="0">
              <a:defRPr sz="2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eaLnBrk="1" hangingPunct="1"/>
            <a:fld id="{C82B6F37-7C9E-154E-9321-BD689A412A87}" type="slidenum">
              <a:rPr lang="en-ZA" sz="1200">
                <a:latin typeface="Calibri" charset="0"/>
              </a:rPr>
              <a:pPr eaLnBrk="1" hangingPunct="1"/>
              <a:t>1</a:t>
            </a:fld>
            <a:endParaRPr lang="en-ZA" sz="1200">
              <a:latin typeface="Calibri"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53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marL="0" marR="0" indent="0" algn="l" defTabSz="457200" rtl="0" eaLnBrk="1" fontAlgn="auto" latinLnBrk="0" hangingPunct="1">
              <a:lnSpc>
                <a:spcPct val="100000"/>
              </a:lnSpc>
              <a:spcBef>
                <a:spcPct val="0"/>
              </a:spcBef>
              <a:spcAft>
                <a:spcPts val="0"/>
              </a:spcAft>
              <a:buClrTx/>
              <a:buSzTx/>
              <a:buFontTx/>
              <a:buNone/>
              <a:tabLst/>
              <a:defRPr/>
            </a:pPr>
            <a:r>
              <a:rPr lang="en-ZA" dirty="0" smtClean="0">
                <a:effectLst/>
              </a:rPr>
              <a:t>Cheese Fondue:</a:t>
            </a:r>
            <a:r>
              <a:rPr lang="en-ZA" baseline="0" dirty="0" smtClean="0">
                <a:effectLst/>
              </a:rPr>
              <a:t> Teens dip cubes of bread, savoury sticks, baby carrots, cucumber, viennas into the cheese using fondue forks</a:t>
            </a:r>
          </a:p>
          <a:p>
            <a:pPr eaLnBrk="1" hangingPunct="1">
              <a:spcBef>
                <a:spcPct val="0"/>
              </a:spcBef>
            </a:pPr>
            <a:endParaRPr lang="en-ZA" dirty="0">
              <a:latin typeface="Calibri" charset="0"/>
            </a:endParaRPr>
          </a:p>
        </p:txBody>
      </p:sp>
      <p:sp>
        <p:nvSpPr>
          <p:cNvPr id="1536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cs typeface="ＭＳ Ｐゴシック" charset="0"/>
              </a:defRPr>
            </a:lvl2pPr>
            <a:lvl3pPr marL="1143000" indent="-228600" eaLnBrk="0" hangingPunct="0">
              <a:defRPr sz="2400">
                <a:solidFill>
                  <a:schemeClr val="tx1"/>
                </a:solidFill>
                <a:latin typeface="Arial" charset="0"/>
                <a:ea typeface="ＭＳ Ｐゴシック" charset="0"/>
                <a:cs typeface="ＭＳ Ｐゴシック" charset="0"/>
              </a:defRPr>
            </a:lvl3pPr>
            <a:lvl4pPr marL="1600200" indent="-228600" eaLnBrk="0" hangingPunct="0">
              <a:defRPr sz="2400">
                <a:solidFill>
                  <a:schemeClr val="tx1"/>
                </a:solidFill>
                <a:latin typeface="Arial" charset="0"/>
                <a:ea typeface="ＭＳ Ｐゴシック" charset="0"/>
                <a:cs typeface="ＭＳ Ｐゴシック" charset="0"/>
              </a:defRPr>
            </a:lvl4pPr>
            <a:lvl5pPr marL="2057400" indent="-228600" eaLnBrk="0" hangingPunct="0">
              <a:defRPr sz="2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eaLnBrk="1" hangingPunct="1"/>
            <a:fld id="{C82B6F37-7C9E-154E-9321-BD689A412A87}" type="slidenum">
              <a:rPr lang="en-ZA" sz="1200">
                <a:latin typeface="Calibri" charset="0"/>
              </a:rPr>
              <a:pPr eaLnBrk="1" hangingPunct="1"/>
              <a:t>10</a:t>
            </a:fld>
            <a:endParaRPr lang="en-ZA" sz="1200">
              <a:latin typeface="Calibri"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53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r>
              <a:rPr lang="en-US" sz="1200" b="1" kern="1200" dirty="0" smtClean="0">
                <a:solidFill>
                  <a:schemeClr val="tx1"/>
                </a:solidFill>
                <a:latin typeface="+mn-lt"/>
                <a:ea typeface="+mn-ea"/>
                <a:cs typeface="+mn-cs"/>
              </a:rPr>
              <a:t>2. Share the </a:t>
            </a:r>
            <a:r>
              <a:rPr lang="en-US" sz="1200" b="1" kern="1200" dirty="0" err="1" smtClean="0">
                <a:solidFill>
                  <a:schemeClr val="tx1"/>
                </a:solidFill>
                <a:latin typeface="+mn-lt"/>
                <a:ea typeface="+mn-ea"/>
                <a:cs typeface="+mn-cs"/>
              </a:rPr>
              <a:t>Smarties</a:t>
            </a:r>
            <a:r>
              <a:rPr lang="en-US" sz="1200" b="1" kern="1200" dirty="0" smtClean="0">
                <a:solidFill>
                  <a:schemeClr val="tx1"/>
                </a:solidFill>
                <a:latin typeface="+mn-lt"/>
                <a:ea typeface="+mn-ea"/>
                <a:cs typeface="+mn-cs"/>
              </a:rPr>
              <a:t>. </a:t>
            </a:r>
            <a:r>
              <a:rPr lang="en-US" sz="1200" kern="1200" dirty="0" smtClean="0">
                <a:solidFill>
                  <a:schemeClr val="tx1"/>
                </a:solidFill>
                <a:latin typeface="+mn-lt"/>
                <a:ea typeface="+mn-ea"/>
                <a:cs typeface="+mn-cs"/>
              </a:rPr>
              <a:t>Each table is given a bowl of </a:t>
            </a:r>
            <a:r>
              <a:rPr lang="en-US" sz="1200" kern="1200" dirty="0" err="1" smtClean="0">
                <a:solidFill>
                  <a:schemeClr val="tx1"/>
                </a:solidFill>
                <a:latin typeface="+mn-lt"/>
                <a:ea typeface="+mn-ea"/>
                <a:cs typeface="+mn-cs"/>
              </a:rPr>
              <a:t>Smarties</a:t>
            </a:r>
            <a:r>
              <a:rPr lang="en-US" sz="1200" kern="1200" dirty="0" smtClean="0">
                <a:solidFill>
                  <a:schemeClr val="tx1"/>
                </a:solidFill>
                <a:latin typeface="+mn-lt"/>
                <a:ea typeface="+mn-ea"/>
                <a:cs typeface="+mn-cs"/>
              </a:rPr>
              <a:t> (with 6 different </a:t>
            </a:r>
            <a:r>
              <a:rPr lang="en-US" sz="1200" kern="1200" dirty="0" err="1" smtClean="0">
                <a:solidFill>
                  <a:schemeClr val="tx1"/>
                </a:solidFill>
                <a:latin typeface="+mn-lt"/>
                <a:ea typeface="+mn-ea"/>
                <a:cs typeface="+mn-cs"/>
              </a:rPr>
              <a:t>solours</a:t>
            </a:r>
            <a:r>
              <a:rPr lang="en-US" sz="1200" kern="1200" dirty="0" smtClean="0">
                <a:solidFill>
                  <a:schemeClr val="tx1"/>
                </a:solidFill>
                <a:latin typeface="+mn-lt"/>
                <a:ea typeface="+mn-ea"/>
                <a:cs typeface="+mn-cs"/>
              </a:rPr>
              <a:t>) on each table. Someone will pass the bowl around and tell each person to take a few sweets. Once everyone has their sweets they are told that they have to share one fact about themselves for every sweet they took (eating them as they go) – and each colour represents a different category to share.</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For each </a:t>
            </a:r>
            <a:r>
              <a:rPr lang="en-US" sz="1200" kern="1200" dirty="0" err="1" smtClean="0">
                <a:solidFill>
                  <a:schemeClr val="tx1"/>
                </a:solidFill>
                <a:latin typeface="+mn-lt"/>
                <a:ea typeface="+mn-ea"/>
                <a:cs typeface="+mn-cs"/>
              </a:rPr>
              <a:t>Smartie</a:t>
            </a:r>
            <a:r>
              <a:rPr lang="en-US" sz="1200" kern="1200" dirty="0" smtClean="0">
                <a:solidFill>
                  <a:schemeClr val="tx1"/>
                </a:solidFill>
                <a:latin typeface="+mn-lt"/>
                <a:ea typeface="+mn-ea"/>
                <a:cs typeface="+mn-cs"/>
              </a:rPr>
              <a:t> share something…</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Violet – you expect in the future</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Green</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 you could not live without</a:t>
            </a:r>
          </a:p>
          <a:p>
            <a:r>
              <a:rPr lang="en-US" sz="1200" kern="1200" dirty="0" smtClean="0">
                <a:solidFill>
                  <a:schemeClr val="tx1"/>
                </a:solidFill>
                <a:latin typeface="+mn-lt"/>
                <a:ea typeface="+mn-ea"/>
                <a:cs typeface="+mn-cs"/>
              </a:rPr>
              <a:t>Orange – about your childhood</a:t>
            </a:r>
          </a:p>
          <a:p>
            <a:r>
              <a:rPr lang="en-US" sz="1200" kern="1200" dirty="0" smtClean="0">
                <a:solidFill>
                  <a:schemeClr val="tx1"/>
                </a:solidFill>
                <a:latin typeface="+mn-lt"/>
                <a:ea typeface="+mn-ea"/>
                <a:cs typeface="+mn-cs"/>
              </a:rPr>
              <a:t>Yellow – about your family</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Pink – you’ve learned at youth</a:t>
            </a:r>
          </a:p>
          <a:p>
            <a:r>
              <a:rPr lang="en-US" sz="1200" kern="1200" dirty="0" smtClean="0">
                <a:solidFill>
                  <a:schemeClr val="tx1"/>
                </a:solidFill>
                <a:latin typeface="+mn-lt"/>
                <a:ea typeface="+mn-ea"/>
                <a:cs typeface="+mn-cs"/>
              </a:rPr>
              <a:t>Red – you hate</a:t>
            </a:r>
          </a:p>
          <a:p>
            <a:r>
              <a:rPr lang="en-US" sz="1200" kern="1200" dirty="0" smtClean="0">
                <a:solidFill>
                  <a:schemeClr val="tx1"/>
                </a:solidFill>
                <a:latin typeface="+mn-lt"/>
                <a:ea typeface="+mn-ea"/>
                <a:cs typeface="+mn-cs"/>
              </a:rPr>
              <a:t>Blue – that</a:t>
            </a:r>
            <a:r>
              <a:rPr lang="en-US" sz="1200" kern="1200" baseline="0" dirty="0" smtClean="0">
                <a:solidFill>
                  <a:schemeClr val="tx1"/>
                </a:solidFill>
                <a:latin typeface="+mn-lt"/>
                <a:ea typeface="+mn-ea"/>
                <a:cs typeface="+mn-cs"/>
              </a:rPr>
              <a:t> makes you sad</a:t>
            </a:r>
            <a:endParaRPr lang="en-US" dirty="0" smtClean="0"/>
          </a:p>
          <a:p>
            <a:endParaRPr lang="en-US" sz="1200" kern="1200" dirty="0" smtClean="0">
              <a:solidFill>
                <a:schemeClr val="tx1"/>
              </a:solidFill>
              <a:latin typeface="+mn-lt"/>
              <a:ea typeface="+mn-ea"/>
              <a:cs typeface="+mn-cs"/>
            </a:endParaRPr>
          </a:p>
        </p:txBody>
      </p:sp>
      <p:sp>
        <p:nvSpPr>
          <p:cNvPr id="1536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cs typeface="ＭＳ Ｐゴシック" charset="0"/>
              </a:defRPr>
            </a:lvl2pPr>
            <a:lvl3pPr marL="1143000" indent="-228600" eaLnBrk="0" hangingPunct="0">
              <a:defRPr sz="2400">
                <a:solidFill>
                  <a:schemeClr val="tx1"/>
                </a:solidFill>
                <a:latin typeface="Arial" charset="0"/>
                <a:ea typeface="ＭＳ Ｐゴシック" charset="0"/>
                <a:cs typeface="ＭＳ Ｐゴシック" charset="0"/>
              </a:defRPr>
            </a:lvl3pPr>
            <a:lvl4pPr marL="1600200" indent="-228600" eaLnBrk="0" hangingPunct="0">
              <a:defRPr sz="2400">
                <a:solidFill>
                  <a:schemeClr val="tx1"/>
                </a:solidFill>
                <a:latin typeface="Arial" charset="0"/>
                <a:ea typeface="ＭＳ Ｐゴシック" charset="0"/>
                <a:cs typeface="ＭＳ Ｐゴシック" charset="0"/>
              </a:defRPr>
            </a:lvl4pPr>
            <a:lvl5pPr marL="2057400" indent="-228600" eaLnBrk="0" hangingPunct="0">
              <a:defRPr sz="2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eaLnBrk="1" hangingPunct="1"/>
            <a:fld id="{C82B6F37-7C9E-154E-9321-BD689A412A87}" type="slidenum">
              <a:rPr lang="en-ZA" sz="1200">
                <a:latin typeface="Calibri" charset="0"/>
              </a:rPr>
              <a:pPr eaLnBrk="1" hangingPunct="1"/>
              <a:t>11</a:t>
            </a:fld>
            <a:endParaRPr lang="en-ZA" sz="1200">
              <a:latin typeface="Calibri"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53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r>
              <a:rPr lang="en-US" sz="1200" kern="1200" dirty="0" smtClean="0">
                <a:solidFill>
                  <a:schemeClr val="tx1"/>
                </a:solidFill>
                <a:latin typeface="+mn-lt"/>
                <a:ea typeface="+mn-ea"/>
                <a:cs typeface="+mn-cs"/>
              </a:rPr>
              <a:t>Chocolate Fondue: Teens dip cubes of banana, strawberries, mini-marshmallows, pineapple, pretzels, finger biscuits and breads into the chocolate using fondue forks.</a:t>
            </a:r>
          </a:p>
        </p:txBody>
      </p:sp>
      <p:sp>
        <p:nvSpPr>
          <p:cNvPr id="1536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cs typeface="ＭＳ Ｐゴシック" charset="0"/>
              </a:defRPr>
            </a:lvl2pPr>
            <a:lvl3pPr marL="1143000" indent="-228600" eaLnBrk="0" hangingPunct="0">
              <a:defRPr sz="2400">
                <a:solidFill>
                  <a:schemeClr val="tx1"/>
                </a:solidFill>
                <a:latin typeface="Arial" charset="0"/>
                <a:ea typeface="ＭＳ Ｐゴシック" charset="0"/>
                <a:cs typeface="ＭＳ Ｐゴシック" charset="0"/>
              </a:defRPr>
            </a:lvl3pPr>
            <a:lvl4pPr marL="1600200" indent="-228600" eaLnBrk="0" hangingPunct="0">
              <a:defRPr sz="2400">
                <a:solidFill>
                  <a:schemeClr val="tx1"/>
                </a:solidFill>
                <a:latin typeface="Arial" charset="0"/>
                <a:ea typeface="ＭＳ Ｐゴシック" charset="0"/>
                <a:cs typeface="ＭＳ Ｐゴシック" charset="0"/>
              </a:defRPr>
            </a:lvl4pPr>
            <a:lvl5pPr marL="2057400" indent="-228600" eaLnBrk="0" hangingPunct="0">
              <a:defRPr sz="2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eaLnBrk="1" hangingPunct="1"/>
            <a:fld id="{C82B6F37-7C9E-154E-9321-BD689A412A87}" type="slidenum">
              <a:rPr lang="en-ZA" sz="1200">
                <a:latin typeface="Calibri" charset="0"/>
              </a:rPr>
              <a:pPr eaLnBrk="1" hangingPunct="1"/>
              <a:t>12</a:t>
            </a:fld>
            <a:endParaRPr lang="en-ZA" sz="1200">
              <a:latin typeface="Calibri"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53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r>
              <a:rPr lang="en-US" sz="1200" b="1" kern="1200" dirty="0" smtClean="0">
                <a:solidFill>
                  <a:schemeClr val="tx1"/>
                </a:solidFill>
                <a:latin typeface="+mn-lt"/>
                <a:ea typeface="+mn-ea"/>
                <a:cs typeface="+mn-cs"/>
              </a:rPr>
              <a:t>3. May I Ask You a Question? </a:t>
            </a:r>
            <a:r>
              <a:rPr lang="en-US" sz="1200" kern="1200" dirty="0" smtClean="0">
                <a:solidFill>
                  <a:schemeClr val="tx1"/>
                </a:solidFill>
                <a:latin typeface="+mn-lt"/>
                <a:ea typeface="+mn-ea"/>
                <a:cs typeface="+mn-cs"/>
              </a:rPr>
              <a:t>Each table will have a card with these 9 questions on it. Someone picks up the card and asks one of the questions of someone sitting around their table. Play until the round is finished or until a certain amount of time has passed.</a:t>
            </a:r>
          </a:p>
          <a:p>
            <a:r>
              <a:rPr lang="en-US" sz="1200" kern="1200" dirty="0" smtClean="0">
                <a:solidFill>
                  <a:schemeClr val="tx1"/>
                </a:solidFill>
                <a:latin typeface="+mn-lt"/>
                <a:ea typeface="+mn-ea"/>
                <a:cs typeface="+mn-cs"/>
              </a:rPr>
              <a:t>1. If you were to choose a new name for yourself, what would it be?</a:t>
            </a:r>
          </a:p>
          <a:p>
            <a:r>
              <a:rPr lang="en-US" sz="1200" kern="1200" dirty="0" smtClean="0">
                <a:solidFill>
                  <a:schemeClr val="tx1"/>
                </a:solidFill>
                <a:latin typeface="+mn-lt"/>
                <a:ea typeface="+mn-ea"/>
                <a:cs typeface="+mn-cs"/>
              </a:rPr>
              <a:t>2. If you were given an extra R50 in change at Pick n’ Pay, what would you do with it and why?</a:t>
            </a:r>
          </a:p>
          <a:p>
            <a:r>
              <a:rPr lang="en-US" sz="1200" kern="1200" dirty="0" smtClean="0">
                <a:solidFill>
                  <a:schemeClr val="tx1"/>
                </a:solidFill>
                <a:latin typeface="+mn-lt"/>
                <a:ea typeface="+mn-ea"/>
                <a:cs typeface="+mn-cs"/>
              </a:rPr>
              <a:t>3. What’s the biggest lesson you’ve learnt from your past relationships?</a:t>
            </a:r>
          </a:p>
          <a:p>
            <a:r>
              <a:rPr lang="en-US" sz="1200" kern="1200" dirty="0" smtClean="0">
                <a:solidFill>
                  <a:schemeClr val="tx1"/>
                </a:solidFill>
                <a:latin typeface="+mn-lt"/>
                <a:ea typeface="+mn-ea"/>
                <a:cs typeface="+mn-cs"/>
              </a:rPr>
              <a:t>4. What’s one of your worst habits?</a:t>
            </a:r>
          </a:p>
          <a:p>
            <a:r>
              <a:rPr lang="en-US" sz="1200" kern="1200" dirty="0" smtClean="0">
                <a:solidFill>
                  <a:schemeClr val="tx1"/>
                </a:solidFill>
                <a:latin typeface="+mn-lt"/>
                <a:ea typeface="+mn-ea"/>
                <a:cs typeface="+mn-cs"/>
              </a:rPr>
              <a:t>5. What was the best day of the past week for you - why?</a:t>
            </a:r>
          </a:p>
          <a:p>
            <a:r>
              <a:rPr lang="en-US" sz="1200" kern="1200" dirty="0" smtClean="0">
                <a:solidFill>
                  <a:schemeClr val="tx1"/>
                </a:solidFill>
                <a:latin typeface="+mn-lt"/>
                <a:ea typeface="+mn-ea"/>
                <a:cs typeface="+mn-cs"/>
              </a:rPr>
              <a:t>6. What are you wearing today which is most reflective of who you are?</a:t>
            </a:r>
          </a:p>
          <a:p>
            <a:r>
              <a:rPr lang="en-US" sz="1200" kern="1200" dirty="0" smtClean="0">
                <a:solidFill>
                  <a:schemeClr val="tx1"/>
                </a:solidFill>
                <a:latin typeface="+mn-lt"/>
                <a:ea typeface="+mn-ea"/>
                <a:cs typeface="+mn-cs"/>
              </a:rPr>
              <a:t>7. If you could change one thing about your physical appearance what would it be and why?</a:t>
            </a:r>
          </a:p>
          <a:p>
            <a:r>
              <a:rPr lang="en-US" sz="1200" kern="1200" dirty="0" smtClean="0">
                <a:solidFill>
                  <a:schemeClr val="tx1"/>
                </a:solidFill>
                <a:latin typeface="+mn-lt"/>
                <a:ea typeface="+mn-ea"/>
                <a:cs typeface="+mn-cs"/>
              </a:rPr>
              <a:t>8. What was one of your most embarrassing moments?</a:t>
            </a:r>
          </a:p>
          <a:p>
            <a:r>
              <a:rPr lang="en-US" sz="1200" kern="1200" dirty="0" smtClean="0">
                <a:solidFill>
                  <a:schemeClr val="tx1"/>
                </a:solidFill>
                <a:latin typeface="+mn-lt"/>
                <a:ea typeface="+mn-ea"/>
                <a:cs typeface="+mn-cs"/>
              </a:rPr>
              <a:t>9. If you were given a million Rand and 24 hours to spend it in, what would you buy? </a:t>
            </a:r>
          </a:p>
        </p:txBody>
      </p:sp>
      <p:sp>
        <p:nvSpPr>
          <p:cNvPr id="1536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cs typeface="ＭＳ Ｐゴシック" charset="0"/>
              </a:defRPr>
            </a:lvl2pPr>
            <a:lvl3pPr marL="1143000" indent="-228600" eaLnBrk="0" hangingPunct="0">
              <a:defRPr sz="2400">
                <a:solidFill>
                  <a:schemeClr val="tx1"/>
                </a:solidFill>
                <a:latin typeface="Arial" charset="0"/>
                <a:ea typeface="ＭＳ Ｐゴシック" charset="0"/>
                <a:cs typeface="ＭＳ Ｐゴシック" charset="0"/>
              </a:defRPr>
            </a:lvl3pPr>
            <a:lvl4pPr marL="1600200" indent="-228600" eaLnBrk="0" hangingPunct="0">
              <a:defRPr sz="2400">
                <a:solidFill>
                  <a:schemeClr val="tx1"/>
                </a:solidFill>
                <a:latin typeface="Arial" charset="0"/>
                <a:ea typeface="ＭＳ Ｐゴシック" charset="0"/>
                <a:cs typeface="ＭＳ Ｐゴシック" charset="0"/>
              </a:defRPr>
            </a:lvl4pPr>
            <a:lvl5pPr marL="2057400" indent="-228600" eaLnBrk="0" hangingPunct="0">
              <a:defRPr sz="2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eaLnBrk="1" hangingPunct="1"/>
            <a:fld id="{C82B6F37-7C9E-154E-9321-BD689A412A87}" type="slidenum">
              <a:rPr lang="en-ZA" sz="1200">
                <a:latin typeface="Calibri" charset="0"/>
              </a:rPr>
              <a:pPr eaLnBrk="1" hangingPunct="1"/>
              <a:t>13</a:t>
            </a:fld>
            <a:endParaRPr lang="en-ZA" sz="1200">
              <a:latin typeface="Calibri"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53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r>
              <a:rPr lang="en-US" sz="1200" b="1" kern="1200" dirty="0" smtClean="0">
                <a:solidFill>
                  <a:schemeClr val="tx1"/>
                </a:solidFill>
                <a:latin typeface="+mn-lt"/>
                <a:ea typeface="+mn-ea"/>
                <a:cs typeface="+mn-cs"/>
              </a:rPr>
              <a:t>4. Say Something Nice. </a:t>
            </a:r>
            <a:r>
              <a:rPr lang="en-US" sz="1200" kern="1200" dirty="0" smtClean="0">
                <a:solidFill>
                  <a:schemeClr val="tx1"/>
                </a:solidFill>
                <a:latin typeface="+mn-lt"/>
                <a:ea typeface="+mn-ea"/>
                <a:cs typeface="+mn-cs"/>
              </a:rPr>
              <a:t>Go around in the circle and each person has to think of something nice to say about person who is sitting on either side of them. </a:t>
            </a:r>
          </a:p>
        </p:txBody>
      </p:sp>
      <p:sp>
        <p:nvSpPr>
          <p:cNvPr id="1536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cs typeface="ＭＳ Ｐゴシック" charset="0"/>
              </a:defRPr>
            </a:lvl2pPr>
            <a:lvl3pPr marL="1143000" indent="-228600" eaLnBrk="0" hangingPunct="0">
              <a:defRPr sz="2400">
                <a:solidFill>
                  <a:schemeClr val="tx1"/>
                </a:solidFill>
                <a:latin typeface="Arial" charset="0"/>
                <a:ea typeface="ＭＳ Ｐゴシック" charset="0"/>
                <a:cs typeface="ＭＳ Ｐゴシック" charset="0"/>
              </a:defRPr>
            </a:lvl3pPr>
            <a:lvl4pPr marL="1600200" indent="-228600" eaLnBrk="0" hangingPunct="0">
              <a:defRPr sz="2400">
                <a:solidFill>
                  <a:schemeClr val="tx1"/>
                </a:solidFill>
                <a:latin typeface="Arial" charset="0"/>
                <a:ea typeface="ＭＳ Ｐゴシック" charset="0"/>
                <a:cs typeface="ＭＳ Ｐゴシック" charset="0"/>
              </a:defRPr>
            </a:lvl4pPr>
            <a:lvl5pPr marL="2057400" indent="-228600" eaLnBrk="0" hangingPunct="0">
              <a:defRPr sz="2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eaLnBrk="1" hangingPunct="1"/>
            <a:fld id="{C82B6F37-7C9E-154E-9321-BD689A412A87}" type="slidenum">
              <a:rPr lang="en-ZA" sz="1200">
                <a:latin typeface="Calibri" charset="0"/>
              </a:rPr>
              <a:pPr eaLnBrk="1" hangingPunct="1"/>
              <a:t>14</a:t>
            </a:fld>
            <a:endParaRPr lang="en-ZA" sz="1200">
              <a:latin typeface="Calibri"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53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r>
              <a:rPr lang="en-US" sz="1200" kern="1200" dirty="0" smtClean="0">
                <a:solidFill>
                  <a:schemeClr val="tx1"/>
                </a:solidFill>
                <a:latin typeface="+mn-lt"/>
                <a:ea typeface="+mn-ea"/>
                <a:cs typeface="+mn-cs"/>
              </a:rPr>
              <a:t>Small Groups. Here are the questions for our small group time:</a:t>
            </a:r>
            <a:r>
              <a:rPr lang="en-US" sz="1200" kern="1200" baseline="0" dirty="0" smtClean="0">
                <a:solidFill>
                  <a:schemeClr val="tx1"/>
                </a:solidFill>
                <a:latin typeface="+mn-lt"/>
                <a:ea typeface="+mn-ea"/>
                <a:cs typeface="+mn-cs"/>
              </a:rPr>
              <a:t> (1) How did you feel being separated from your friends tonight? (2) What was it like joining a new group and making friends? (3) What did you learn tonight about how to make new friends? (4) What do you need to do to develop your existing friendships? (5) What do these verses teach you about friendship? "Greater love has no one than this, that he lay down his life for his friends.” (John 15:13). "Do nothing out of selfish ambition or vain conceit, but in humility consider others betters than yourselves. Each of you should look out for the interests of others." (Philippians 2:3-4). “A friend loves at all times.” (Proverbs 17:17). (6) Pray for each other to be and have awesome friends.</a:t>
            </a:r>
          </a:p>
          <a:p>
            <a:endParaRPr lang="en-US" sz="1200" kern="1200" baseline="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p:txBody>
      </p:sp>
      <p:sp>
        <p:nvSpPr>
          <p:cNvPr id="1536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cs typeface="ＭＳ Ｐゴシック" charset="0"/>
              </a:defRPr>
            </a:lvl2pPr>
            <a:lvl3pPr marL="1143000" indent="-228600" eaLnBrk="0" hangingPunct="0">
              <a:defRPr sz="2400">
                <a:solidFill>
                  <a:schemeClr val="tx1"/>
                </a:solidFill>
                <a:latin typeface="Arial" charset="0"/>
                <a:ea typeface="ＭＳ Ｐゴシック" charset="0"/>
                <a:cs typeface="ＭＳ Ｐゴシック" charset="0"/>
              </a:defRPr>
            </a:lvl3pPr>
            <a:lvl4pPr marL="1600200" indent="-228600" eaLnBrk="0" hangingPunct="0">
              <a:defRPr sz="2400">
                <a:solidFill>
                  <a:schemeClr val="tx1"/>
                </a:solidFill>
                <a:latin typeface="Arial" charset="0"/>
                <a:ea typeface="ＭＳ Ｐゴシック" charset="0"/>
                <a:cs typeface="ＭＳ Ｐゴシック" charset="0"/>
              </a:defRPr>
            </a:lvl4pPr>
            <a:lvl5pPr marL="2057400" indent="-228600" eaLnBrk="0" hangingPunct="0">
              <a:defRPr sz="2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eaLnBrk="1" hangingPunct="1"/>
            <a:fld id="{C82B6F37-7C9E-154E-9321-BD689A412A87}" type="slidenum">
              <a:rPr lang="en-ZA" sz="1200">
                <a:latin typeface="Calibri" charset="0"/>
              </a:rPr>
              <a:pPr eaLnBrk="1" hangingPunct="1"/>
              <a:t>15</a:t>
            </a:fld>
            <a:endParaRPr lang="en-ZA" sz="1200">
              <a:latin typeface="Calibri"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53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r>
              <a:rPr lang="de-DE" sz="1200" kern="1200" dirty="0" smtClean="0">
                <a:solidFill>
                  <a:schemeClr val="tx1"/>
                </a:solidFill>
                <a:latin typeface="+mn-lt"/>
                <a:ea typeface="+mn-ea"/>
                <a:cs typeface="+mn-cs"/>
              </a:rPr>
              <a:t>Refreshments: It is time for Hot Chocolate.</a:t>
            </a:r>
          </a:p>
          <a:p>
            <a:endParaRPr lang="de-DE" sz="1200" kern="1200" dirty="0" smtClean="0">
              <a:solidFill>
                <a:schemeClr val="tx1"/>
              </a:solidFill>
              <a:latin typeface="+mn-lt"/>
              <a:ea typeface="+mn-ea"/>
              <a:cs typeface="+mn-cs"/>
            </a:endParaRPr>
          </a:p>
        </p:txBody>
      </p:sp>
      <p:sp>
        <p:nvSpPr>
          <p:cNvPr id="1536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cs typeface="ＭＳ Ｐゴシック" charset="0"/>
              </a:defRPr>
            </a:lvl2pPr>
            <a:lvl3pPr marL="1143000" indent="-228600" eaLnBrk="0" hangingPunct="0">
              <a:defRPr sz="2400">
                <a:solidFill>
                  <a:schemeClr val="tx1"/>
                </a:solidFill>
                <a:latin typeface="Arial" charset="0"/>
                <a:ea typeface="ＭＳ Ｐゴシック" charset="0"/>
                <a:cs typeface="ＭＳ Ｐゴシック" charset="0"/>
              </a:defRPr>
            </a:lvl3pPr>
            <a:lvl4pPr marL="1600200" indent="-228600" eaLnBrk="0" hangingPunct="0">
              <a:defRPr sz="2400">
                <a:solidFill>
                  <a:schemeClr val="tx1"/>
                </a:solidFill>
                <a:latin typeface="Arial" charset="0"/>
                <a:ea typeface="ＭＳ Ｐゴシック" charset="0"/>
                <a:cs typeface="ＭＳ Ｐゴシック" charset="0"/>
              </a:defRPr>
            </a:lvl4pPr>
            <a:lvl5pPr marL="2057400" indent="-228600" eaLnBrk="0" hangingPunct="0">
              <a:defRPr sz="2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eaLnBrk="1" hangingPunct="1"/>
            <a:fld id="{C82B6F37-7C9E-154E-9321-BD689A412A87}" type="slidenum">
              <a:rPr lang="en-ZA" sz="1200">
                <a:latin typeface="Calibri" charset="0"/>
              </a:rPr>
              <a:pPr eaLnBrk="1" hangingPunct="1"/>
              <a:t>16</a:t>
            </a:fld>
            <a:endParaRPr lang="en-ZA" sz="1200">
              <a:latin typeface="Calibri"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53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marL="0" marR="0" indent="0" algn="l" defTabSz="457200" rtl="0" eaLnBrk="1" fontAlgn="auto" latinLnBrk="0" hangingPunct="1">
              <a:lnSpc>
                <a:spcPct val="100000"/>
              </a:lnSpc>
              <a:spcBef>
                <a:spcPct val="0"/>
              </a:spcBef>
              <a:spcAft>
                <a:spcPts val="0"/>
              </a:spcAft>
              <a:buClrTx/>
              <a:buSzTx/>
              <a:buFontTx/>
              <a:buNone/>
              <a:tabLst/>
              <a:defRPr/>
            </a:pPr>
            <a:r>
              <a:rPr lang="en-ZA" dirty="0" smtClean="0">
                <a:latin typeface="Calibri" charset="0"/>
              </a:rPr>
              <a:t>Next Friday night</a:t>
            </a:r>
            <a:r>
              <a:rPr lang="en-ZA" baseline="0" dirty="0" smtClean="0">
                <a:latin typeface="Calibri" charset="0"/>
              </a:rPr>
              <a:t> is PJs Movie Night. We end at 10pm! You have to wear at least 1 item that is related to sleep wear.</a:t>
            </a:r>
            <a:endParaRPr lang="en-ZA" dirty="0" smtClean="0">
              <a:latin typeface="Calibri" charset="0"/>
            </a:endParaRPr>
          </a:p>
        </p:txBody>
      </p:sp>
      <p:sp>
        <p:nvSpPr>
          <p:cNvPr id="1536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cs typeface="ＭＳ Ｐゴシック" charset="0"/>
              </a:defRPr>
            </a:lvl2pPr>
            <a:lvl3pPr marL="1143000" indent="-228600" eaLnBrk="0" hangingPunct="0">
              <a:defRPr sz="2400">
                <a:solidFill>
                  <a:schemeClr val="tx1"/>
                </a:solidFill>
                <a:latin typeface="Arial" charset="0"/>
                <a:ea typeface="ＭＳ Ｐゴシック" charset="0"/>
                <a:cs typeface="ＭＳ Ｐゴシック" charset="0"/>
              </a:defRPr>
            </a:lvl3pPr>
            <a:lvl4pPr marL="1600200" indent="-228600" eaLnBrk="0" hangingPunct="0">
              <a:defRPr sz="2400">
                <a:solidFill>
                  <a:schemeClr val="tx1"/>
                </a:solidFill>
                <a:latin typeface="Arial" charset="0"/>
                <a:ea typeface="ＭＳ Ｐゴシック" charset="0"/>
                <a:cs typeface="ＭＳ Ｐゴシック" charset="0"/>
              </a:defRPr>
            </a:lvl4pPr>
            <a:lvl5pPr marL="2057400" indent="-228600" eaLnBrk="0" hangingPunct="0">
              <a:defRPr sz="2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eaLnBrk="1" hangingPunct="1"/>
            <a:fld id="{C82B6F37-7C9E-154E-9321-BD689A412A87}" type="slidenum">
              <a:rPr lang="en-ZA" sz="1200">
                <a:latin typeface="Calibri" charset="0"/>
              </a:rPr>
              <a:pPr eaLnBrk="1" hangingPunct="1"/>
              <a:t>17</a:t>
            </a:fld>
            <a:endParaRPr lang="en-ZA" sz="1200">
              <a:latin typeface="Calibri"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53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r>
              <a:rPr lang="en-US" b="0" u="none" dirty="0" smtClean="0"/>
              <a:t>Welcome to My Life Friday</a:t>
            </a:r>
          </a:p>
          <a:p>
            <a:pPr marL="0" marR="0" indent="0" algn="l" defTabSz="457200" rtl="0" eaLnBrk="1" fontAlgn="auto" latinLnBrk="0" hangingPunct="1">
              <a:lnSpc>
                <a:spcPct val="100000"/>
              </a:lnSpc>
              <a:spcBef>
                <a:spcPts val="0"/>
              </a:spcBef>
              <a:spcAft>
                <a:spcPts val="0"/>
              </a:spcAft>
              <a:buClrTx/>
              <a:buSzTx/>
              <a:buFontTx/>
              <a:buNone/>
              <a:tabLst/>
              <a:defRPr/>
            </a:pPr>
            <a:r>
              <a:rPr lang="en-ZA" b="0" dirty="0" smtClean="0">
                <a:solidFill>
                  <a:schemeClr val="bg1"/>
                </a:solidFill>
              </a:rPr>
              <a:t>Time: 7:40-7:50 - Welcome, Announcements</a:t>
            </a:r>
            <a:r>
              <a:rPr lang="en-ZA" b="0" baseline="0" dirty="0" smtClean="0">
                <a:solidFill>
                  <a:schemeClr val="bg1"/>
                </a:solidFill>
              </a:rPr>
              <a:t> and</a:t>
            </a:r>
            <a:r>
              <a:rPr lang="en-ZA" b="0" dirty="0" smtClean="0">
                <a:solidFill>
                  <a:schemeClr val="bg1"/>
                </a:solidFill>
              </a:rPr>
              <a:t> Instructions</a:t>
            </a:r>
          </a:p>
          <a:p>
            <a:endParaRPr lang="en-ZA" b="0" dirty="0" smtClean="0">
              <a:solidFill>
                <a:schemeClr val="bg1"/>
              </a:solidFill>
            </a:endParaRPr>
          </a:p>
        </p:txBody>
      </p:sp>
      <p:sp>
        <p:nvSpPr>
          <p:cNvPr id="1536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cs typeface="ＭＳ Ｐゴシック" charset="0"/>
              </a:defRPr>
            </a:lvl2pPr>
            <a:lvl3pPr marL="1143000" indent="-228600" eaLnBrk="0" hangingPunct="0">
              <a:defRPr sz="2400">
                <a:solidFill>
                  <a:schemeClr val="tx1"/>
                </a:solidFill>
                <a:latin typeface="Arial" charset="0"/>
                <a:ea typeface="ＭＳ Ｐゴシック" charset="0"/>
                <a:cs typeface="ＭＳ Ｐゴシック" charset="0"/>
              </a:defRPr>
            </a:lvl3pPr>
            <a:lvl4pPr marL="1600200" indent="-228600" eaLnBrk="0" hangingPunct="0">
              <a:defRPr sz="2400">
                <a:solidFill>
                  <a:schemeClr val="tx1"/>
                </a:solidFill>
                <a:latin typeface="Arial" charset="0"/>
                <a:ea typeface="ＭＳ Ｐゴシック" charset="0"/>
                <a:cs typeface="ＭＳ Ｐゴシック" charset="0"/>
              </a:defRPr>
            </a:lvl4pPr>
            <a:lvl5pPr marL="2057400" indent="-228600" eaLnBrk="0" hangingPunct="0">
              <a:defRPr sz="2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eaLnBrk="1" hangingPunct="1"/>
            <a:fld id="{C82B6F37-7C9E-154E-9321-BD689A412A87}" type="slidenum">
              <a:rPr lang="en-ZA" sz="1200">
                <a:latin typeface="Calibri" charset="0"/>
              </a:rPr>
              <a:pPr eaLnBrk="1" hangingPunct="1"/>
              <a:t>2</a:t>
            </a:fld>
            <a:endParaRPr lang="en-ZA" sz="1200">
              <a:latin typeface="Calibri"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53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r>
              <a:rPr lang="en-ZA" dirty="0" smtClean="0">
                <a:latin typeface="Calibri" charset="0"/>
              </a:rPr>
              <a:t>Tonight is My School Night</a:t>
            </a:r>
            <a:endParaRPr lang="en-ZA" dirty="0">
              <a:latin typeface="Calibri" charset="0"/>
            </a:endParaRPr>
          </a:p>
        </p:txBody>
      </p:sp>
      <p:sp>
        <p:nvSpPr>
          <p:cNvPr id="1536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cs typeface="ＭＳ Ｐゴシック" charset="0"/>
              </a:defRPr>
            </a:lvl2pPr>
            <a:lvl3pPr marL="1143000" indent="-228600" eaLnBrk="0" hangingPunct="0">
              <a:defRPr sz="2400">
                <a:solidFill>
                  <a:schemeClr val="tx1"/>
                </a:solidFill>
                <a:latin typeface="Arial" charset="0"/>
                <a:ea typeface="ＭＳ Ｐゴシック" charset="0"/>
                <a:cs typeface="ＭＳ Ｐゴシック" charset="0"/>
              </a:defRPr>
            </a:lvl3pPr>
            <a:lvl4pPr marL="1600200" indent="-228600" eaLnBrk="0" hangingPunct="0">
              <a:defRPr sz="2400">
                <a:solidFill>
                  <a:schemeClr val="tx1"/>
                </a:solidFill>
                <a:latin typeface="Arial" charset="0"/>
                <a:ea typeface="ＭＳ Ｐゴシック" charset="0"/>
                <a:cs typeface="ＭＳ Ｐゴシック" charset="0"/>
              </a:defRPr>
            </a:lvl4pPr>
            <a:lvl5pPr marL="2057400" indent="-228600" eaLnBrk="0" hangingPunct="0">
              <a:defRPr sz="2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eaLnBrk="1" hangingPunct="1"/>
            <a:fld id="{C82B6F37-7C9E-154E-9321-BD689A412A87}" type="slidenum">
              <a:rPr lang="en-ZA" sz="1200">
                <a:latin typeface="Calibri" charset="0"/>
              </a:rPr>
              <a:pPr eaLnBrk="1" hangingPunct="1"/>
              <a:t>3</a:t>
            </a:fld>
            <a:endParaRPr lang="en-ZA" sz="1200">
              <a:latin typeface="Calibri"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53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r>
              <a:rPr lang="en-ZA" dirty="0" smtClean="0">
                <a:latin typeface="Calibri" charset="0"/>
              </a:rPr>
              <a:t>Welcome to all our regulars and if there are any newcomers – please come up onto stage so we can welcome you!</a:t>
            </a:r>
          </a:p>
        </p:txBody>
      </p:sp>
      <p:sp>
        <p:nvSpPr>
          <p:cNvPr id="1536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cs typeface="ＭＳ Ｐゴシック" charset="0"/>
              </a:defRPr>
            </a:lvl2pPr>
            <a:lvl3pPr marL="1143000" indent="-228600" eaLnBrk="0" hangingPunct="0">
              <a:defRPr sz="2400">
                <a:solidFill>
                  <a:schemeClr val="tx1"/>
                </a:solidFill>
                <a:latin typeface="Arial" charset="0"/>
                <a:ea typeface="ＭＳ Ｐゴシック" charset="0"/>
                <a:cs typeface="ＭＳ Ｐゴシック" charset="0"/>
              </a:defRPr>
            </a:lvl3pPr>
            <a:lvl4pPr marL="1600200" indent="-228600" eaLnBrk="0" hangingPunct="0">
              <a:defRPr sz="2400">
                <a:solidFill>
                  <a:schemeClr val="tx1"/>
                </a:solidFill>
                <a:latin typeface="Arial" charset="0"/>
                <a:ea typeface="ＭＳ Ｐゴシック" charset="0"/>
                <a:cs typeface="ＭＳ Ｐゴシック" charset="0"/>
              </a:defRPr>
            </a:lvl4pPr>
            <a:lvl5pPr marL="2057400" indent="-228600" eaLnBrk="0" hangingPunct="0">
              <a:defRPr sz="2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eaLnBrk="1" hangingPunct="1"/>
            <a:fld id="{C82B6F37-7C9E-154E-9321-BD689A412A87}" type="slidenum">
              <a:rPr lang="en-ZA" sz="1200">
                <a:latin typeface="Calibri" charset="0"/>
              </a:rPr>
              <a:pPr eaLnBrk="1" hangingPunct="1"/>
              <a:t>4</a:t>
            </a:fld>
            <a:endParaRPr lang="en-ZA" sz="1200">
              <a:latin typeface="Calibri"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Announcements: </a:t>
            </a:r>
            <a:r>
              <a:rPr lang="en-US" dirty="0" smtClean="0"/>
              <a:t>On</a:t>
            </a:r>
            <a:r>
              <a:rPr lang="en-US" baseline="0" dirty="0" smtClean="0"/>
              <a:t> Sunday morning we have Celebration Sunday to end the term.</a:t>
            </a:r>
            <a:endParaRPr lang="en-US" dirty="0"/>
          </a:p>
        </p:txBody>
      </p:sp>
      <p:sp>
        <p:nvSpPr>
          <p:cNvPr id="4" name="Slide Number Placeholder 3"/>
          <p:cNvSpPr>
            <a:spLocks noGrp="1"/>
          </p:cNvSpPr>
          <p:nvPr>
            <p:ph type="sldNum" sz="quarter" idx="10"/>
          </p:nvPr>
        </p:nvSpPr>
        <p:spPr/>
        <p:txBody>
          <a:bodyPr/>
          <a:lstStyle/>
          <a:p>
            <a:fld id="{1B76B6BF-B88A-A84A-B4EA-7A1DC6EF6D27}" type="slidenum">
              <a:rPr lang="en-US" smtClean="0"/>
              <a:t>5</a:t>
            </a:fld>
            <a:endParaRPr lang="en-US"/>
          </a:p>
        </p:txBody>
      </p:sp>
    </p:spTree>
    <p:extLst>
      <p:ext uri="{BB962C8B-B14F-4D97-AF65-F5344CB8AC3E}">
        <p14:creationId xmlns:p14="http://schemas.microsoft.com/office/powerpoint/2010/main" val="641682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53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marL="0" marR="0" indent="0" algn="l" defTabSz="457200" rtl="0" eaLnBrk="1" fontAlgn="auto" latinLnBrk="0" hangingPunct="1">
              <a:lnSpc>
                <a:spcPct val="100000"/>
              </a:lnSpc>
              <a:spcBef>
                <a:spcPct val="0"/>
              </a:spcBef>
              <a:spcAft>
                <a:spcPts val="0"/>
              </a:spcAft>
              <a:buClrTx/>
              <a:buSzTx/>
              <a:buFontTx/>
              <a:buNone/>
              <a:tabLst/>
              <a:defRPr/>
            </a:pPr>
            <a:r>
              <a:rPr lang="en-ZA" dirty="0" smtClean="0">
                <a:latin typeface="Calibri" charset="0"/>
              </a:rPr>
              <a:t>Next Friday night</a:t>
            </a:r>
            <a:r>
              <a:rPr lang="en-ZA" baseline="0" dirty="0" smtClean="0">
                <a:latin typeface="Calibri" charset="0"/>
              </a:rPr>
              <a:t> is PJs Movie Night. We end at 10pm! You have to wear at least 1 item that is related to sleep wear.</a:t>
            </a:r>
            <a:endParaRPr lang="en-ZA" dirty="0" smtClean="0">
              <a:latin typeface="Calibri" charset="0"/>
            </a:endParaRPr>
          </a:p>
        </p:txBody>
      </p:sp>
      <p:sp>
        <p:nvSpPr>
          <p:cNvPr id="1536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cs typeface="ＭＳ Ｐゴシック" charset="0"/>
              </a:defRPr>
            </a:lvl2pPr>
            <a:lvl3pPr marL="1143000" indent="-228600" eaLnBrk="0" hangingPunct="0">
              <a:defRPr sz="2400">
                <a:solidFill>
                  <a:schemeClr val="tx1"/>
                </a:solidFill>
                <a:latin typeface="Arial" charset="0"/>
                <a:ea typeface="ＭＳ Ｐゴシック" charset="0"/>
                <a:cs typeface="ＭＳ Ｐゴシック" charset="0"/>
              </a:defRPr>
            </a:lvl3pPr>
            <a:lvl4pPr marL="1600200" indent="-228600" eaLnBrk="0" hangingPunct="0">
              <a:defRPr sz="2400">
                <a:solidFill>
                  <a:schemeClr val="tx1"/>
                </a:solidFill>
                <a:latin typeface="Arial" charset="0"/>
                <a:ea typeface="ＭＳ Ｐゴシック" charset="0"/>
                <a:cs typeface="ＭＳ Ｐゴシック" charset="0"/>
              </a:defRPr>
            </a:lvl4pPr>
            <a:lvl5pPr marL="2057400" indent="-228600" eaLnBrk="0" hangingPunct="0">
              <a:defRPr sz="2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eaLnBrk="1" hangingPunct="1"/>
            <a:fld id="{C82B6F37-7C9E-154E-9321-BD689A412A87}" type="slidenum">
              <a:rPr lang="en-ZA" sz="1200">
                <a:latin typeface="Calibri" charset="0"/>
              </a:rPr>
              <a:pPr eaLnBrk="1" hangingPunct="1"/>
              <a:t>6</a:t>
            </a:fld>
            <a:endParaRPr lang="en-ZA" sz="1200">
              <a:latin typeface="Calibri"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53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r>
              <a:rPr lang="en-ZA" b="0" dirty="0" smtClean="0">
                <a:solidFill>
                  <a:schemeClr val="bg1"/>
                </a:solidFill>
              </a:rPr>
              <a:t>Welcome to the first ever His Youth fondue.</a:t>
            </a:r>
          </a:p>
        </p:txBody>
      </p:sp>
      <p:sp>
        <p:nvSpPr>
          <p:cNvPr id="1536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cs typeface="ＭＳ Ｐゴシック" charset="0"/>
              </a:defRPr>
            </a:lvl2pPr>
            <a:lvl3pPr marL="1143000" indent="-228600" eaLnBrk="0" hangingPunct="0">
              <a:defRPr sz="2400">
                <a:solidFill>
                  <a:schemeClr val="tx1"/>
                </a:solidFill>
                <a:latin typeface="Arial" charset="0"/>
                <a:ea typeface="ＭＳ Ｐゴシック" charset="0"/>
                <a:cs typeface="ＭＳ Ｐゴシック" charset="0"/>
              </a:defRPr>
            </a:lvl3pPr>
            <a:lvl4pPr marL="1600200" indent="-228600" eaLnBrk="0" hangingPunct="0">
              <a:defRPr sz="2400">
                <a:solidFill>
                  <a:schemeClr val="tx1"/>
                </a:solidFill>
                <a:latin typeface="Arial" charset="0"/>
                <a:ea typeface="ＭＳ Ｐゴシック" charset="0"/>
                <a:cs typeface="ＭＳ Ｐゴシック" charset="0"/>
              </a:defRPr>
            </a:lvl4pPr>
            <a:lvl5pPr marL="2057400" indent="-228600" eaLnBrk="0" hangingPunct="0">
              <a:defRPr sz="2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eaLnBrk="1" hangingPunct="1"/>
            <a:fld id="{C82B6F37-7C9E-154E-9321-BD689A412A87}" type="slidenum">
              <a:rPr lang="en-ZA" sz="1200">
                <a:latin typeface="Calibri" charset="0"/>
              </a:rPr>
              <a:pPr eaLnBrk="1" hangingPunct="1"/>
              <a:t>7</a:t>
            </a:fld>
            <a:endParaRPr lang="en-ZA" sz="1200">
              <a:latin typeface="Calibri"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53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r>
              <a:rPr lang="en-ZA" b="0" dirty="0" smtClean="0">
                <a:solidFill>
                  <a:schemeClr val="bg1"/>
                </a:solidFill>
              </a:rPr>
              <a:t>Before we start there are 5 commandments that you need to know about the Fondue:</a:t>
            </a:r>
          </a:p>
          <a:p>
            <a:r>
              <a:rPr lang="en-ZA" b="0" dirty="0" smtClean="0">
                <a:solidFill>
                  <a:schemeClr val="bg1"/>
                </a:solidFill>
              </a:rPr>
              <a:t>1. Thou shalt not double dip!</a:t>
            </a:r>
          </a:p>
          <a:p>
            <a:r>
              <a:rPr lang="en-ZA" b="0" dirty="0" smtClean="0">
                <a:solidFill>
                  <a:schemeClr val="bg1"/>
                </a:solidFill>
              </a:rPr>
              <a:t>2. Thou shalt not drop food in the pot!</a:t>
            </a:r>
          </a:p>
          <a:p>
            <a:r>
              <a:rPr lang="en-ZA" b="0" dirty="0" smtClean="0">
                <a:solidFill>
                  <a:schemeClr val="bg1"/>
                </a:solidFill>
              </a:rPr>
              <a:t>3. Thou shalt eat it if thou dip it!</a:t>
            </a:r>
          </a:p>
          <a:p>
            <a:r>
              <a:rPr lang="en-ZA" b="0" dirty="0" smtClean="0">
                <a:solidFill>
                  <a:schemeClr val="bg1"/>
                </a:solidFill>
              </a:rPr>
              <a:t>4. Thou shalt not touch the flame!</a:t>
            </a:r>
          </a:p>
          <a:p>
            <a:r>
              <a:rPr lang="en-ZA" b="0" dirty="0" smtClean="0">
                <a:solidFill>
                  <a:schemeClr val="bg1"/>
                </a:solidFill>
              </a:rPr>
              <a:t>5. Thou shalt not steal a dipping!</a:t>
            </a:r>
          </a:p>
        </p:txBody>
      </p:sp>
      <p:sp>
        <p:nvSpPr>
          <p:cNvPr id="1536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cs typeface="ＭＳ Ｐゴシック" charset="0"/>
              </a:defRPr>
            </a:lvl2pPr>
            <a:lvl3pPr marL="1143000" indent="-228600" eaLnBrk="0" hangingPunct="0">
              <a:defRPr sz="2400">
                <a:solidFill>
                  <a:schemeClr val="tx1"/>
                </a:solidFill>
                <a:latin typeface="Arial" charset="0"/>
                <a:ea typeface="ＭＳ Ｐゴシック" charset="0"/>
                <a:cs typeface="ＭＳ Ｐゴシック" charset="0"/>
              </a:defRPr>
            </a:lvl3pPr>
            <a:lvl4pPr marL="1600200" indent="-228600" eaLnBrk="0" hangingPunct="0">
              <a:defRPr sz="2400">
                <a:solidFill>
                  <a:schemeClr val="tx1"/>
                </a:solidFill>
                <a:latin typeface="Arial" charset="0"/>
                <a:ea typeface="ＭＳ Ｐゴシック" charset="0"/>
                <a:cs typeface="ＭＳ Ｐゴシック" charset="0"/>
              </a:defRPr>
            </a:lvl4pPr>
            <a:lvl5pPr marL="2057400" indent="-228600" eaLnBrk="0" hangingPunct="0">
              <a:defRPr sz="2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eaLnBrk="1" hangingPunct="1"/>
            <a:fld id="{C82B6F37-7C9E-154E-9321-BD689A412A87}" type="slidenum">
              <a:rPr lang="en-ZA" sz="1200">
                <a:latin typeface="Calibri" charset="0"/>
              </a:rPr>
              <a:pPr eaLnBrk="1" hangingPunct="1"/>
              <a:t>8</a:t>
            </a:fld>
            <a:endParaRPr lang="en-ZA" sz="1200">
              <a:latin typeface="Calibri"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53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r>
              <a:rPr lang="en-US" sz="1200" b="1" kern="1200" dirty="0" smtClean="0">
                <a:solidFill>
                  <a:schemeClr val="tx1"/>
                </a:solidFill>
                <a:latin typeface="+mn-lt"/>
                <a:ea typeface="+mn-ea"/>
                <a:cs typeface="+mn-cs"/>
              </a:rPr>
              <a:t>1. Two Truths and a Lie. </a:t>
            </a:r>
            <a:r>
              <a:rPr lang="en-US" sz="1200" kern="1200" dirty="0" smtClean="0">
                <a:solidFill>
                  <a:schemeClr val="tx1"/>
                </a:solidFill>
                <a:latin typeface="+mn-lt"/>
                <a:ea typeface="+mn-ea"/>
                <a:cs typeface="+mn-cs"/>
              </a:rPr>
              <a:t>Tell the group that each person will introduce themselves by stating two truths about their life and one lie. The rest of the group has to guess which statement is the lie. </a:t>
            </a:r>
          </a:p>
          <a:p>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p:txBody>
      </p:sp>
      <p:sp>
        <p:nvSpPr>
          <p:cNvPr id="1536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cs typeface="ＭＳ Ｐゴシック" charset="0"/>
              </a:defRPr>
            </a:lvl2pPr>
            <a:lvl3pPr marL="1143000" indent="-228600" eaLnBrk="0" hangingPunct="0">
              <a:defRPr sz="2400">
                <a:solidFill>
                  <a:schemeClr val="tx1"/>
                </a:solidFill>
                <a:latin typeface="Arial" charset="0"/>
                <a:ea typeface="ＭＳ Ｐゴシック" charset="0"/>
                <a:cs typeface="ＭＳ Ｐゴシック" charset="0"/>
              </a:defRPr>
            </a:lvl3pPr>
            <a:lvl4pPr marL="1600200" indent="-228600" eaLnBrk="0" hangingPunct="0">
              <a:defRPr sz="2400">
                <a:solidFill>
                  <a:schemeClr val="tx1"/>
                </a:solidFill>
                <a:latin typeface="Arial" charset="0"/>
                <a:ea typeface="ＭＳ Ｐゴシック" charset="0"/>
                <a:cs typeface="ＭＳ Ｐゴシック" charset="0"/>
              </a:defRPr>
            </a:lvl4pPr>
            <a:lvl5pPr marL="2057400" indent="-228600" eaLnBrk="0" hangingPunct="0">
              <a:defRPr sz="2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eaLnBrk="1" hangingPunct="1"/>
            <a:fld id="{C82B6F37-7C9E-154E-9321-BD689A412A87}" type="slidenum">
              <a:rPr lang="en-ZA" sz="1200">
                <a:latin typeface="Calibri" charset="0"/>
              </a:rPr>
              <a:pPr eaLnBrk="1" hangingPunct="1"/>
              <a:t>9</a:t>
            </a:fld>
            <a:endParaRPr lang="en-ZA" sz="1200">
              <a:latin typeface="Calibri"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34CD9AF-E096-DF41-AD66-9514F0DD165C}" type="datetimeFigureOut">
              <a:rPr lang="en-US" smtClean="0"/>
              <a:t>15/06/20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3841EE-E259-BA4F-BAAA-2D6456E299C7}" type="slidenum">
              <a:rPr lang="en-US" smtClean="0"/>
              <a:t>‹#›</a:t>
            </a:fld>
            <a:endParaRPr lang="en-US"/>
          </a:p>
        </p:txBody>
      </p:sp>
    </p:spTree>
    <p:extLst>
      <p:ext uri="{BB962C8B-B14F-4D97-AF65-F5344CB8AC3E}">
        <p14:creationId xmlns:p14="http://schemas.microsoft.com/office/powerpoint/2010/main" val="8930683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34CD9AF-E096-DF41-AD66-9514F0DD165C}" type="datetimeFigureOut">
              <a:rPr lang="en-US" smtClean="0"/>
              <a:t>15/06/20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3841EE-E259-BA4F-BAAA-2D6456E299C7}" type="slidenum">
              <a:rPr lang="en-US" smtClean="0"/>
              <a:t>‹#›</a:t>
            </a:fld>
            <a:endParaRPr lang="en-US"/>
          </a:p>
        </p:txBody>
      </p:sp>
    </p:spTree>
    <p:extLst>
      <p:ext uri="{BB962C8B-B14F-4D97-AF65-F5344CB8AC3E}">
        <p14:creationId xmlns:p14="http://schemas.microsoft.com/office/powerpoint/2010/main" val="41474555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34CD9AF-E096-DF41-AD66-9514F0DD165C}" type="datetimeFigureOut">
              <a:rPr lang="en-US" smtClean="0"/>
              <a:t>15/06/20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3841EE-E259-BA4F-BAAA-2D6456E299C7}" type="slidenum">
              <a:rPr lang="en-US" smtClean="0"/>
              <a:t>‹#›</a:t>
            </a:fld>
            <a:endParaRPr lang="en-US"/>
          </a:p>
        </p:txBody>
      </p:sp>
    </p:spTree>
    <p:extLst>
      <p:ext uri="{BB962C8B-B14F-4D97-AF65-F5344CB8AC3E}">
        <p14:creationId xmlns:p14="http://schemas.microsoft.com/office/powerpoint/2010/main" val="27690812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34CD9AF-E096-DF41-AD66-9514F0DD165C}" type="datetimeFigureOut">
              <a:rPr lang="en-US" smtClean="0"/>
              <a:t>15/06/20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3841EE-E259-BA4F-BAAA-2D6456E299C7}" type="slidenum">
              <a:rPr lang="en-US" smtClean="0"/>
              <a:t>‹#›</a:t>
            </a:fld>
            <a:endParaRPr lang="en-US"/>
          </a:p>
        </p:txBody>
      </p:sp>
    </p:spTree>
    <p:extLst>
      <p:ext uri="{BB962C8B-B14F-4D97-AF65-F5344CB8AC3E}">
        <p14:creationId xmlns:p14="http://schemas.microsoft.com/office/powerpoint/2010/main" val="37918728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34CD9AF-E096-DF41-AD66-9514F0DD165C}" type="datetimeFigureOut">
              <a:rPr lang="en-US" smtClean="0"/>
              <a:t>15/06/20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3841EE-E259-BA4F-BAAA-2D6456E299C7}" type="slidenum">
              <a:rPr lang="en-US" smtClean="0"/>
              <a:t>‹#›</a:t>
            </a:fld>
            <a:endParaRPr lang="en-US"/>
          </a:p>
        </p:txBody>
      </p:sp>
    </p:spTree>
    <p:extLst>
      <p:ext uri="{BB962C8B-B14F-4D97-AF65-F5344CB8AC3E}">
        <p14:creationId xmlns:p14="http://schemas.microsoft.com/office/powerpoint/2010/main" val="22953644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34CD9AF-E096-DF41-AD66-9514F0DD165C}" type="datetimeFigureOut">
              <a:rPr lang="en-US" smtClean="0"/>
              <a:t>15/06/20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03841EE-E259-BA4F-BAAA-2D6456E299C7}" type="slidenum">
              <a:rPr lang="en-US" smtClean="0"/>
              <a:t>‹#›</a:t>
            </a:fld>
            <a:endParaRPr lang="en-US"/>
          </a:p>
        </p:txBody>
      </p:sp>
    </p:spTree>
    <p:extLst>
      <p:ext uri="{BB962C8B-B14F-4D97-AF65-F5344CB8AC3E}">
        <p14:creationId xmlns:p14="http://schemas.microsoft.com/office/powerpoint/2010/main" val="39856639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34CD9AF-E096-DF41-AD66-9514F0DD165C}" type="datetimeFigureOut">
              <a:rPr lang="en-US" smtClean="0"/>
              <a:t>15/06/20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03841EE-E259-BA4F-BAAA-2D6456E299C7}" type="slidenum">
              <a:rPr lang="en-US" smtClean="0"/>
              <a:t>‹#›</a:t>
            </a:fld>
            <a:endParaRPr lang="en-US"/>
          </a:p>
        </p:txBody>
      </p:sp>
    </p:spTree>
    <p:extLst>
      <p:ext uri="{BB962C8B-B14F-4D97-AF65-F5344CB8AC3E}">
        <p14:creationId xmlns:p14="http://schemas.microsoft.com/office/powerpoint/2010/main" val="29778884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34CD9AF-E096-DF41-AD66-9514F0DD165C}" type="datetimeFigureOut">
              <a:rPr lang="en-US" smtClean="0"/>
              <a:t>15/06/20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03841EE-E259-BA4F-BAAA-2D6456E299C7}" type="slidenum">
              <a:rPr lang="en-US" smtClean="0"/>
              <a:t>‹#›</a:t>
            </a:fld>
            <a:endParaRPr lang="en-US"/>
          </a:p>
        </p:txBody>
      </p:sp>
    </p:spTree>
    <p:extLst>
      <p:ext uri="{BB962C8B-B14F-4D97-AF65-F5344CB8AC3E}">
        <p14:creationId xmlns:p14="http://schemas.microsoft.com/office/powerpoint/2010/main" val="36371536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34CD9AF-E096-DF41-AD66-9514F0DD165C}" type="datetimeFigureOut">
              <a:rPr lang="en-US" smtClean="0"/>
              <a:t>15/06/20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03841EE-E259-BA4F-BAAA-2D6456E299C7}" type="slidenum">
              <a:rPr lang="en-US" smtClean="0"/>
              <a:t>‹#›</a:t>
            </a:fld>
            <a:endParaRPr lang="en-US"/>
          </a:p>
        </p:txBody>
      </p:sp>
    </p:spTree>
    <p:extLst>
      <p:ext uri="{BB962C8B-B14F-4D97-AF65-F5344CB8AC3E}">
        <p14:creationId xmlns:p14="http://schemas.microsoft.com/office/powerpoint/2010/main" val="10186048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34CD9AF-E096-DF41-AD66-9514F0DD165C}" type="datetimeFigureOut">
              <a:rPr lang="en-US" smtClean="0"/>
              <a:t>15/06/20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03841EE-E259-BA4F-BAAA-2D6456E299C7}" type="slidenum">
              <a:rPr lang="en-US" smtClean="0"/>
              <a:t>‹#›</a:t>
            </a:fld>
            <a:endParaRPr lang="en-US"/>
          </a:p>
        </p:txBody>
      </p:sp>
    </p:spTree>
    <p:extLst>
      <p:ext uri="{BB962C8B-B14F-4D97-AF65-F5344CB8AC3E}">
        <p14:creationId xmlns:p14="http://schemas.microsoft.com/office/powerpoint/2010/main" val="25357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34CD9AF-E096-DF41-AD66-9514F0DD165C}" type="datetimeFigureOut">
              <a:rPr lang="en-US" smtClean="0"/>
              <a:t>15/06/20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03841EE-E259-BA4F-BAAA-2D6456E299C7}" type="slidenum">
              <a:rPr lang="en-US" smtClean="0"/>
              <a:t>‹#›</a:t>
            </a:fld>
            <a:endParaRPr lang="en-US"/>
          </a:p>
        </p:txBody>
      </p:sp>
    </p:spTree>
    <p:extLst>
      <p:ext uri="{BB962C8B-B14F-4D97-AF65-F5344CB8AC3E}">
        <p14:creationId xmlns:p14="http://schemas.microsoft.com/office/powerpoint/2010/main" val="8719964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4CD9AF-E096-DF41-AD66-9514F0DD165C}" type="datetimeFigureOut">
              <a:rPr lang="en-US" smtClean="0"/>
              <a:t>15/06/20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03841EE-E259-BA4F-BAAA-2D6456E299C7}" type="slidenum">
              <a:rPr lang="en-US" smtClean="0"/>
              <a:t>‹#›</a:t>
            </a:fld>
            <a:endParaRPr lang="en-US"/>
          </a:p>
        </p:txBody>
      </p:sp>
    </p:spTree>
    <p:extLst>
      <p:ext uri="{BB962C8B-B14F-4D97-AF65-F5344CB8AC3E}">
        <p14:creationId xmlns:p14="http://schemas.microsoft.com/office/powerpoint/2010/main" val="2402645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9.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10.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11.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12.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13.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14.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15.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5.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2.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1.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3.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4.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5.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6.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7.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0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95517291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10.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658812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1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45763976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44818718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11864035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4.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38086330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descr="Slide15.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15279285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6.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79635415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7.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77626334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0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68552126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0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15723504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04.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44516943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05.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170186875"/>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06.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78401025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07.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3230250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Slide08.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91022979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09.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66091283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9393</TotalTime>
  <Words>864</Words>
  <Application>Microsoft Macintosh PowerPoint</Application>
  <PresentationFormat>On-screen Show (4:3)</PresentationFormat>
  <Paragraphs>60</Paragraphs>
  <Slides>17</Slides>
  <Notes>17</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mark@hispeoplejoburg.org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kind of events?</dc:title>
  <dc:creator>Mark Tittley</dc:creator>
  <cp:lastModifiedBy>Mark Tittley</cp:lastModifiedBy>
  <cp:revision>604</cp:revision>
  <dcterms:created xsi:type="dcterms:W3CDTF">2014-06-20T13:14:19Z</dcterms:created>
  <dcterms:modified xsi:type="dcterms:W3CDTF">2015-06-20T09:41:29Z</dcterms:modified>
</cp:coreProperties>
</file>