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06" r:id="rId2"/>
    <p:sldId id="257" r:id="rId3"/>
    <p:sldId id="261" r:id="rId4"/>
    <p:sldId id="263" r:id="rId5"/>
    <p:sldId id="265" r:id="rId6"/>
    <p:sldId id="267" r:id="rId7"/>
    <p:sldId id="271" r:id="rId8"/>
    <p:sldId id="307" r:id="rId9"/>
    <p:sldId id="273" r:id="rId10"/>
    <p:sldId id="274" r:id="rId11"/>
    <p:sldId id="275" r:id="rId12"/>
    <p:sldId id="281" r:id="rId13"/>
    <p:sldId id="280" r:id="rId14"/>
    <p:sldId id="282" r:id="rId15"/>
    <p:sldId id="284" r:id="rId16"/>
    <p:sldId id="288" r:id="rId17"/>
    <p:sldId id="289" r:id="rId18"/>
    <p:sldId id="291" r:id="rId19"/>
    <p:sldId id="298" r:id="rId20"/>
    <p:sldId id="301" r:id="rId21"/>
    <p:sldId id="303" r:id="rId22"/>
    <p:sldId id="305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2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E28C6A-CF3F-1340-A9BF-9573F419F7EB}" type="datetimeFigureOut">
              <a:rPr lang="en-US" smtClean="0"/>
              <a:t>15/06/20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5E3FA-4184-E941-AD33-ECF71B397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06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ZA" b="0" dirty="0" smtClean="0">
                <a:solidFill>
                  <a:schemeClr val="bg1"/>
                </a:solidFill>
              </a:rPr>
              <a:t>My Friends </a:t>
            </a:r>
            <a:r>
              <a:rPr lang="en-ZA" b="0" dirty="0" smtClean="0">
                <a:solidFill>
                  <a:schemeClr val="bg1"/>
                </a:solidFill>
              </a:rPr>
              <a:t>Night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C82B6F37-7C9E-154E-9321-BD689A412A87}" type="slidenum">
              <a:rPr lang="en-ZA" sz="1200">
                <a:latin typeface="Calibri" charset="0"/>
              </a:rPr>
              <a:pPr eaLnBrk="1" hangingPunct="1"/>
              <a:t>1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Smarties</a:t>
            </a:r>
            <a:r>
              <a:rPr lang="en-US" dirty="0" smtClean="0"/>
              <a:t>  (or M&amp;M</a:t>
            </a:r>
            <a:r>
              <a:rPr lang="en-US" baseline="0" dirty="0" smtClean="0"/>
              <a:t> game) designed to get teens connecting.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5E3FA-4184-E941-AD33-ECF71B397F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36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Chocolate Fondue.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5E3FA-4184-E941-AD33-ECF71B397F6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38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game called:</a:t>
            </a:r>
            <a:r>
              <a:rPr lang="en-US" baseline="0" dirty="0" smtClean="0"/>
              <a:t> “</a:t>
            </a:r>
            <a:r>
              <a:rPr lang="en-US" dirty="0" smtClean="0"/>
              <a:t>May I Ask You a Question?” Where you could ask anyone in the group a question from the card on the table.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5E3FA-4184-E941-AD33-ECF71B397F6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94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Small group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5E3FA-4184-E941-AD33-ECF71B397F6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14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Teens and adult leaders creating the gift boxes for the tables - they contained a few sweets and a Bible verse.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5E3FA-4184-E941-AD33-ECF71B397F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the tables.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5E3FA-4184-E941-AD33-ECF71B397F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25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welcome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5E3FA-4184-E941-AD33-ECF71B397F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2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Welcoming newcomers.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5E3FA-4184-E941-AD33-ECF71B397F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16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Teens each took a slip of paper to allocate</a:t>
            </a:r>
            <a:r>
              <a:rPr lang="en-US" baseline="0" dirty="0" smtClean="0"/>
              <a:t> them to one of the 5 tables.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5E3FA-4184-E941-AD33-ECF71B397F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27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Teens started off sharing two truths about themselves and a lie - group members had to figure out which was the lie.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5E3FA-4184-E941-AD33-ECF71B397F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49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5E3FA-4184-E941-AD33-ECF71B397F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59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cheese fondue.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5E3FA-4184-E941-AD33-ECF71B397F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20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84E93-A226-D749-A549-C6AE53A30D35}" type="datetimeFigureOut">
              <a:rPr lang="en-US" smtClean="0"/>
              <a:t>15/06/20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F7BD-654C-FA4B-AECF-5980DA48D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9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84E93-A226-D749-A549-C6AE53A30D35}" type="datetimeFigureOut">
              <a:rPr lang="en-US" smtClean="0"/>
              <a:t>15/06/20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F7BD-654C-FA4B-AECF-5980DA48D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2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84E93-A226-D749-A549-C6AE53A30D35}" type="datetimeFigureOut">
              <a:rPr lang="en-US" smtClean="0"/>
              <a:t>15/06/20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F7BD-654C-FA4B-AECF-5980DA48D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6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84E93-A226-D749-A549-C6AE53A30D35}" type="datetimeFigureOut">
              <a:rPr lang="en-US" smtClean="0"/>
              <a:t>15/06/20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F7BD-654C-FA4B-AECF-5980DA48D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3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84E93-A226-D749-A549-C6AE53A30D35}" type="datetimeFigureOut">
              <a:rPr lang="en-US" smtClean="0"/>
              <a:t>15/06/20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F7BD-654C-FA4B-AECF-5980DA48D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1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84E93-A226-D749-A549-C6AE53A30D35}" type="datetimeFigureOut">
              <a:rPr lang="en-US" smtClean="0"/>
              <a:t>15/06/20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F7BD-654C-FA4B-AECF-5980DA48D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0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84E93-A226-D749-A549-C6AE53A30D35}" type="datetimeFigureOut">
              <a:rPr lang="en-US" smtClean="0"/>
              <a:t>15/06/20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F7BD-654C-FA4B-AECF-5980DA48D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1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84E93-A226-D749-A549-C6AE53A30D35}" type="datetimeFigureOut">
              <a:rPr lang="en-US" smtClean="0"/>
              <a:t>15/06/20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F7BD-654C-FA4B-AECF-5980DA48D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3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84E93-A226-D749-A549-C6AE53A30D35}" type="datetimeFigureOut">
              <a:rPr lang="en-US" smtClean="0"/>
              <a:t>15/06/20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F7BD-654C-FA4B-AECF-5980DA48D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7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84E93-A226-D749-A549-C6AE53A30D35}" type="datetimeFigureOut">
              <a:rPr lang="en-US" smtClean="0"/>
              <a:t>15/06/20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F7BD-654C-FA4B-AECF-5980DA48D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1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84E93-A226-D749-A549-C6AE53A30D35}" type="datetimeFigureOut">
              <a:rPr lang="en-US" smtClean="0"/>
              <a:t>15/06/20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F7BD-654C-FA4B-AECF-5980DA48D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3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84E93-A226-D749-A549-C6AE53A30D35}" type="datetimeFigureOut">
              <a:rPr lang="en-US" smtClean="0"/>
              <a:t>15/06/20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FF7BD-654C-FA4B-AECF-5980DA48D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29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file://localhost/Users/marktittley/Desktop/_Show/IMG_0030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0031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file://localhost/Users/marktittley/Desktop/_Show/IMG_0037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0036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0038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0041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file://localhost/Users/marktittley/Desktop/_Show/IMG_0050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0056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0061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file://localhost/Users/marktittley/Desktop/_Show/IMG_0080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file://localhost/Users/marktittley/Desktop/_Show/IMG_0009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0088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file://localhost/Users/marktittley/Desktop/_Show/IMG_0097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0099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file://localhost/Users/marktittley/Desktop/_Show/IMG_0013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file://localhost/Users/marktittley/Desktop/_Show/IMG_0015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file://localhost/Users/marktittley/Desktop/_Show/IMG_0017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file://localhost/Users/marktittley/Desktop/_Show/IMG_0021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file://localhost/Users/marktittley/Desktop/_Show/IMG_0027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file://localhost/Users/marktittley/Desktop/_Show/IMG_0035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0029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687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0.jpg" descr="/Users/marktittley/Desktop/_Show/IMG_0030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0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1.jpg" descr="/Users/marktittley/Desktop/_Show/IMG_003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8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7.jpg" descr="/Users/marktittley/Desktop/_Show/IMG_0037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5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6.jpg" descr="/Users/marktittley/Desktop/_Show/IMG_003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5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8.jpg" descr="/Users/marktittley/Desktop/_Show/IMG_003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0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1.jpg" descr="/Users/marktittley/Desktop/_Show/IMG_004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6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0.jpg" descr="/Users/marktittley/Desktop/_Show/IMG_0050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6.jpg" descr="/Users/marktittley/Desktop/_Show/IMG_005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"/>
            <a:ext cx="9144000" cy="673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4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1.jpg" descr="/Users/marktittley/Desktop/_Show/IMG_006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8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0.jpg" descr="/Users/marktittley/Desktop/_Show/IMG_0080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8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5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9.jpg" descr="/Users/marktittley/Desktop/_Show/IMG_0009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4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8.jpg" descr="/Users/marktittley/Desktop/_Show/IMG_008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1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7.jpg" descr="/Users/marktittley/Desktop/_Show/IMG_0097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5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9.jpg" descr="/Users/marktittley/Desktop/_Show/IMG_009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8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3.jpg" descr="/Users/marktittley/Desktop/_Show/IMG_0013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5.jpg" descr="/Users/marktittley/Desktop/_Show/IMG_0015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8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7.jpg" descr="/Users/marktittley/Desktop/_Show/IMG_0017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0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1.jpg" descr="/Users/marktittley/Desktop/_Show/IMG_0021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4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7.jpg" descr="/Users/marktittley/Desktop/_Show/IMG_0027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5.jpg" descr="/Users/marktittley/Desktop/_Show/IMG_0035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3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9.jpg" descr="/Users/marktittley/Desktop/_Show/IMG_002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5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145</Words>
  <Application>Microsoft Macintosh PowerPoint</Application>
  <PresentationFormat>On-screen Show (4:3)</PresentationFormat>
  <Paragraphs>25</Paragraphs>
  <Slides>22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2</cp:revision>
  <dcterms:created xsi:type="dcterms:W3CDTF">2015-06-20T05:46:53Z</dcterms:created>
  <dcterms:modified xsi:type="dcterms:W3CDTF">2015-06-20T09:38:11Z</dcterms:modified>
</cp:coreProperties>
</file>