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539" r:id="rId2"/>
    <p:sldId id="542" r:id="rId3"/>
    <p:sldId id="543" r:id="rId4"/>
    <p:sldId id="544" r:id="rId5"/>
    <p:sldId id="545" r:id="rId6"/>
    <p:sldId id="489" r:id="rId7"/>
    <p:sldId id="546" r:id="rId8"/>
    <p:sldId id="507" r:id="rId9"/>
    <p:sldId id="482" r:id="rId10"/>
    <p:sldId id="526" r:id="rId11"/>
    <p:sldId id="518" r:id="rId12"/>
    <p:sldId id="537" r:id="rId13"/>
    <p:sldId id="524" r:id="rId14"/>
    <p:sldId id="531" r:id="rId15"/>
    <p:sldId id="532" r:id="rId16"/>
    <p:sldId id="541" r:id="rId17"/>
    <p:sldId id="534" r:id="rId18"/>
    <p:sldId id="535" r:id="rId19"/>
    <p:sldId id="536" r:id="rId20"/>
    <p:sldId id="538" r:id="rId21"/>
    <p:sldId id="540" r:id="rId22"/>
    <p:sldId id="52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FFF6"/>
    <a:srgbClr val="804000"/>
    <a:srgbClr val="996633"/>
    <a:srgbClr val="50361B"/>
    <a:srgbClr val="654422"/>
    <a:srgbClr val="FF6324"/>
    <a:srgbClr val="FFFF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818" autoAdjust="0"/>
  </p:normalViewPr>
  <p:slideViewPr>
    <p:cSldViewPr snapToGrid="0" snapToObjects="1">
      <p:cViewPr varScale="1">
        <p:scale>
          <a:sx n="70" d="100"/>
          <a:sy n="70" d="100"/>
        </p:scale>
        <p:origin x="-872" y="-104"/>
      </p:cViewPr>
      <p:guideLst>
        <p:guide orient="horz" pos="2171"/>
        <p:guide pos="33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0D0A0-EEF8-054E-9AF0-04177F688829}" type="datetimeFigureOut">
              <a:rPr lang="en-US" smtClean="0"/>
              <a:t>15/04/25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6B6BF-B88A-A84A-B4EA-7A1DC6EF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2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b="0" dirty="0" smtClean="0">
                <a:solidFill>
                  <a:schemeClr val="bg1"/>
                </a:solidFill>
              </a:rPr>
              <a:t>My Hobbies Night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latin typeface="Calibri" charset="0"/>
              </a:rPr>
              <a:pPr eaLnBrk="1" hangingPunct="1"/>
              <a:t>1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0" dirty="0" smtClean="0">
                <a:solidFill>
                  <a:schemeClr val="bg1"/>
                </a:solidFill>
              </a:rPr>
              <a:t>Tonight is all about trying a new hobby - one you would possibly really enjoy but have not tried yet.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latin typeface="Calibri" charset="0"/>
              </a:rPr>
              <a:pPr eaLnBrk="1" hangingPunct="1"/>
              <a:t>10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0" dirty="0" smtClean="0">
                <a:solidFill>
                  <a:schemeClr val="bg1"/>
                </a:solidFill>
              </a:rPr>
              <a:t>Hobbies - what are hobbies? Things you do regularly for enjoyment. Things you love to do that you don't get tired of. Things you find fun to do that's not work!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latin typeface="Calibri" charset="0"/>
              </a:rPr>
              <a:pPr eaLnBrk="1" hangingPunct="1"/>
              <a:t>11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b="0" dirty="0" smtClean="0">
                <a:solidFill>
                  <a:schemeClr val="bg1"/>
                </a:solidFill>
              </a:rPr>
              <a:t>Instructions: You will choose 3 hobbies to try out. You will do them in 15 minute slots. You will take a ticket for each slot. There is a 5 minute transition between each slot (a leader will be stationed at each of the stations to be the time keeper).</a:t>
            </a:r>
          </a:p>
          <a:p>
            <a:r>
              <a:rPr lang="en-ZA" b="0" dirty="0" smtClean="0">
                <a:solidFill>
                  <a:schemeClr val="bg1"/>
                </a:solidFill>
              </a:rPr>
              <a:t>7:50 - 8:05	Slot 1</a:t>
            </a:r>
          </a:p>
          <a:p>
            <a:r>
              <a:rPr lang="en-ZA" b="0" dirty="0" smtClean="0">
                <a:solidFill>
                  <a:schemeClr val="bg1"/>
                </a:solidFill>
              </a:rPr>
              <a:t>8:05 - 8:10	Transition</a:t>
            </a:r>
          </a:p>
          <a:p>
            <a:r>
              <a:rPr lang="en-ZA" b="0" dirty="0" smtClean="0">
                <a:solidFill>
                  <a:schemeClr val="bg1"/>
                </a:solidFill>
              </a:rPr>
              <a:t>8:10 - 8:25	Slot 2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0" dirty="0" smtClean="0">
                <a:solidFill>
                  <a:schemeClr val="bg1"/>
                </a:solidFill>
              </a:rPr>
              <a:t>8:25 - 8:30	Transition</a:t>
            </a:r>
          </a:p>
          <a:p>
            <a:r>
              <a:rPr lang="en-ZA" b="0" dirty="0" smtClean="0">
                <a:solidFill>
                  <a:schemeClr val="bg1"/>
                </a:solidFill>
              </a:rPr>
              <a:t>8:30 - 8:45	Slot 3</a:t>
            </a:r>
          </a:p>
          <a:p>
            <a:r>
              <a:rPr lang="en-ZA" b="0" dirty="0" smtClean="0">
                <a:solidFill>
                  <a:schemeClr val="bg1"/>
                </a:solidFill>
              </a:rPr>
              <a:t>8:45 - 8:50	Transition</a:t>
            </a:r>
          </a:p>
          <a:p>
            <a:endParaRPr lang="en-ZA" b="0" dirty="0" smtClean="0">
              <a:solidFill>
                <a:schemeClr val="bg1"/>
              </a:solidFill>
            </a:endParaRPr>
          </a:p>
          <a:p>
            <a:endParaRPr lang="en-ZA" b="0" dirty="0" smtClean="0">
              <a:solidFill>
                <a:schemeClr val="bg1"/>
              </a:solidFill>
            </a:endParaRPr>
          </a:p>
          <a:p>
            <a:endParaRPr lang="en-ZA" b="0" dirty="0" smtClean="0">
              <a:solidFill>
                <a:schemeClr val="bg1"/>
              </a:solidFill>
            </a:endParaRPr>
          </a:p>
          <a:p>
            <a:r>
              <a:rPr lang="en-ZA" b="0" dirty="0" smtClean="0">
                <a:solidFill>
                  <a:schemeClr val="bg1"/>
                </a:solidFill>
              </a:rPr>
              <a:t>Tickets have the following information:</a:t>
            </a:r>
          </a:p>
          <a:p>
            <a:r>
              <a:rPr lang="en-ZA" b="0" dirty="0" smtClean="0">
                <a:solidFill>
                  <a:schemeClr val="bg1"/>
                </a:solidFill>
              </a:rPr>
              <a:t>Hobby: Playing Chess</a:t>
            </a:r>
          </a:p>
          <a:p>
            <a:r>
              <a:rPr lang="en-ZA" b="0" dirty="0" smtClean="0">
                <a:solidFill>
                  <a:schemeClr val="bg1"/>
                </a:solidFill>
              </a:rPr>
              <a:t>Time: 7:50-8:05</a:t>
            </a:r>
          </a:p>
          <a:p>
            <a:r>
              <a:rPr lang="en-ZA" b="0" dirty="0" smtClean="0">
                <a:solidFill>
                  <a:schemeClr val="bg1"/>
                </a:solidFill>
              </a:rPr>
              <a:t>Venue: His Diz Room</a:t>
            </a:r>
          </a:p>
          <a:p>
            <a:endParaRPr lang="en-ZA" b="0" dirty="0" smtClean="0">
              <a:solidFill>
                <a:schemeClr val="bg1"/>
              </a:solidFill>
            </a:endParaRPr>
          </a:p>
          <a:p>
            <a:endParaRPr lang="en-ZA" b="0" dirty="0" smtClean="0">
              <a:solidFill>
                <a:schemeClr val="bg1"/>
              </a:solidFill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latin typeface="Calibri" charset="0"/>
              </a:rPr>
              <a:pPr eaLnBrk="1" hangingPunct="1"/>
              <a:t>12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b="0" dirty="0" smtClean="0">
                <a:solidFill>
                  <a:schemeClr val="bg1"/>
                </a:solidFill>
              </a:rPr>
              <a:t>There are 6 hobbies for you to try out tonight:</a:t>
            </a:r>
          </a:p>
          <a:p>
            <a:r>
              <a:rPr lang="en-ZA" b="0" dirty="0" smtClean="0">
                <a:solidFill>
                  <a:schemeClr val="bg1"/>
                </a:solidFill>
              </a:rPr>
              <a:t>(At each station the person leading it says: "Welcome to my hobby! This is what it is about… Okay, it is time for you to try it out!”)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latin typeface="Calibri" charset="0"/>
              </a:rPr>
              <a:pPr eaLnBrk="1" hangingPunct="1"/>
              <a:t>13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0" dirty="0" smtClean="0">
                <a:solidFill>
                  <a:schemeClr val="bg1"/>
                </a:solidFill>
              </a:rPr>
              <a:t>1. Geocashing - Shaun Pearce introduces his</a:t>
            </a:r>
            <a:r>
              <a:rPr lang="en-ZA" b="0" baseline="0" dirty="0" smtClean="0">
                <a:solidFill>
                  <a:schemeClr val="bg1"/>
                </a:solidFill>
              </a:rPr>
              <a:t> hobby of Geocaching by </a:t>
            </a:r>
            <a:r>
              <a:rPr lang="en-ZA" b="0" dirty="0" smtClean="0">
                <a:solidFill>
                  <a:schemeClr val="bg1"/>
                </a:solidFill>
              </a:rPr>
              <a:t>introducing</a:t>
            </a:r>
            <a:r>
              <a:rPr lang="en-ZA" b="0" baseline="0" dirty="0" smtClean="0">
                <a:solidFill>
                  <a:schemeClr val="bg1"/>
                </a:solidFill>
              </a:rPr>
              <a:t> </a:t>
            </a:r>
            <a:r>
              <a:rPr lang="en-ZA" b="0" dirty="0" smtClean="0">
                <a:solidFill>
                  <a:schemeClr val="bg1"/>
                </a:solidFill>
              </a:rPr>
              <a:t>what it is all about and then using a GPS enabled phone leads the group to find the treasure and record it. Venue: Youth Kitchen</a:t>
            </a:r>
          </a:p>
          <a:p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latin typeface="Calibri" charset="0"/>
              </a:rPr>
              <a:pPr eaLnBrk="1" hangingPunct="1"/>
              <a:t>14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b="0" dirty="0" smtClean="0">
                <a:solidFill>
                  <a:schemeClr val="bg1"/>
                </a:solidFill>
              </a:rPr>
              <a:t>2. Playing Chess - Tebogo Matomi introduces his hobby</a:t>
            </a:r>
            <a:r>
              <a:rPr lang="en-ZA" b="0" baseline="0" dirty="0" smtClean="0">
                <a:solidFill>
                  <a:schemeClr val="bg1"/>
                </a:solidFill>
              </a:rPr>
              <a:t> of chess – sharing a </a:t>
            </a:r>
            <a:r>
              <a:rPr lang="en-ZA" b="0" dirty="0" smtClean="0">
                <a:solidFill>
                  <a:schemeClr val="bg1"/>
                </a:solidFill>
              </a:rPr>
              <a:t>brief</a:t>
            </a:r>
            <a:r>
              <a:rPr lang="en-ZA" b="0" baseline="0" dirty="0" smtClean="0">
                <a:solidFill>
                  <a:schemeClr val="bg1"/>
                </a:solidFill>
              </a:rPr>
              <a:t> </a:t>
            </a:r>
            <a:r>
              <a:rPr lang="en-ZA" b="0" dirty="0" smtClean="0">
                <a:solidFill>
                  <a:schemeClr val="bg1"/>
                </a:solidFill>
              </a:rPr>
              <a:t>overview of the game of chess – explaining how each peace moves and</a:t>
            </a:r>
            <a:r>
              <a:rPr lang="en-ZA" b="0" baseline="0" dirty="0" smtClean="0">
                <a:solidFill>
                  <a:schemeClr val="bg1"/>
                </a:solidFill>
              </a:rPr>
              <a:t> </a:t>
            </a:r>
            <a:r>
              <a:rPr lang="en-ZA" b="0" dirty="0" smtClean="0">
                <a:solidFill>
                  <a:schemeClr val="bg1"/>
                </a:solidFill>
              </a:rPr>
              <a:t>the aim of the game - and then people get to try it out. Venue: His Kids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latin typeface="Calibri" charset="0"/>
              </a:rPr>
              <a:pPr eaLnBrk="1" hangingPunct="1"/>
              <a:t>15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b="0" dirty="0" smtClean="0">
                <a:solidFill>
                  <a:schemeClr val="bg1"/>
                </a:solidFill>
              </a:rPr>
              <a:t>3. Creating Art - Debbie introduces her hobby of painting and each person gets to paint a mask. Venue: His Kids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latin typeface="Calibri" charset="0"/>
              </a:rPr>
              <a:pPr eaLnBrk="1" hangingPunct="1"/>
              <a:t>16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b="0" dirty="0" smtClean="0">
                <a:solidFill>
                  <a:schemeClr val="bg1"/>
                </a:solidFill>
              </a:rPr>
              <a:t>4. Playing Guitar - Hannah Eccles introduces her hobby of guitar playing and</a:t>
            </a:r>
            <a:r>
              <a:rPr lang="en-ZA" b="0" baseline="0" dirty="0" smtClean="0">
                <a:solidFill>
                  <a:schemeClr val="bg1"/>
                </a:solidFill>
              </a:rPr>
              <a:t> </a:t>
            </a:r>
            <a:r>
              <a:rPr lang="en-ZA" b="0" dirty="0" smtClean="0">
                <a:solidFill>
                  <a:schemeClr val="bg1"/>
                </a:solidFill>
              </a:rPr>
              <a:t>teaches teens</a:t>
            </a:r>
            <a:r>
              <a:rPr lang="en-ZA" b="0" baseline="0" dirty="0" smtClean="0">
                <a:solidFill>
                  <a:schemeClr val="bg1"/>
                </a:solidFill>
              </a:rPr>
              <a:t> </a:t>
            </a:r>
            <a:r>
              <a:rPr lang="en-ZA" b="0" dirty="0" smtClean="0">
                <a:solidFill>
                  <a:schemeClr val="bg1"/>
                </a:solidFill>
              </a:rPr>
              <a:t>three basic chords and the basics of strumming. Venue: His Diz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latin typeface="Calibri" charset="0"/>
              </a:rPr>
              <a:pPr eaLnBrk="1" hangingPunct="1"/>
              <a:t>17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b="0" dirty="0" smtClean="0">
                <a:solidFill>
                  <a:schemeClr val="bg1"/>
                </a:solidFill>
              </a:rPr>
              <a:t>5. Dressmaking – Ashley Tittley introduces her hobby of dressmaking - shows what is involved and gets everyone to try out sewing two pieces of material together on a sewing machine. Venue: Youth Room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latin typeface="Calibri" charset="0"/>
              </a:rPr>
              <a:pPr eaLnBrk="1" hangingPunct="1"/>
              <a:t>18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b="0" dirty="0" smtClean="0">
                <a:solidFill>
                  <a:schemeClr val="bg1"/>
                </a:solidFill>
              </a:rPr>
              <a:t>6. Baking Cookies – Simone Woodhead introduces her hobby of baking and shares what is involved in making a batch of biscuits and each group gets to prepare a try of biscuits which are baked while the next group is being instructed - and these biscuits are served later as eats for our refreshment time. Venue: Tots House.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latin typeface="Calibri" charset="0"/>
              </a:rPr>
              <a:pPr eaLnBrk="1" hangingPunct="1"/>
              <a:t>19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b="0" dirty="0" smtClean="0">
                <a:solidFill>
                  <a:schemeClr val="bg1"/>
                </a:solidFill>
              </a:rPr>
              <a:t>Video: The Crazy Frogs - The Ding Dong Song - New Full Length HD Video. Get it on YouTube</a:t>
            </a:r>
            <a:r>
              <a:rPr lang="en-ZA" b="0" baseline="0" dirty="0" smtClean="0">
                <a:solidFill>
                  <a:schemeClr val="bg1"/>
                </a:solidFill>
              </a:rPr>
              <a:t> at: https://www.youtube.com/watch?v=5fju_XcUhqo</a:t>
            </a:r>
          </a:p>
          <a:p>
            <a:r>
              <a:rPr lang="en-ZA" b="0" baseline="0" dirty="0" smtClean="0">
                <a:solidFill>
                  <a:schemeClr val="bg1"/>
                </a:solidFill>
              </a:rPr>
              <a:t>Video length: 2:15</a:t>
            </a:r>
            <a:endParaRPr lang="en-ZA" b="0" dirty="0" smtClean="0">
              <a:solidFill>
                <a:schemeClr val="bg1"/>
              </a:solidFill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latin typeface="Calibri" charset="0"/>
              </a:rPr>
              <a:pPr eaLnBrk="1" hangingPunct="1"/>
              <a:t>2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b="0" dirty="0" smtClean="0">
                <a:solidFill>
                  <a:schemeClr val="bg1"/>
                </a:solidFill>
              </a:rPr>
              <a:t>It is Hobby Time. Visit the stations in the venues marked on your tickets</a:t>
            </a:r>
            <a:r>
              <a:rPr lang="en-ZA" b="0" dirty="0" smtClean="0">
                <a:solidFill>
                  <a:schemeClr val="bg1"/>
                </a:solidFill>
              </a:rPr>
              <a:t>.</a:t>
            </a:r>
            <a:endParaRPr lang="en-ZA" b="0" dirty="0" smtClean="0">
              <a:solidFill>
                <a:schemeClr val="bg1"/>
              </a:solidFill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latin typeface="Calibri" charset="0"/>
              </a:rPr>
              <a:pPr eaLnBrk="1" hangingPunct="1"/>
              <a:t>20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b="0" dirty="0" smtClean="0">
                <a:solidFill>
                  <a:schemeClr val="bg1"/>
                </a:solidFill>
              </a:rPr>
              <a:t>Small Group Questions: (1) What new hobbies did you get to try out tonight? (2) Which hobbies did you enjoy</a:t>
            </a:r>
            <a:r>
              <a:rPr lang="en-ZA" b="0" baseline="0" dirty="0" smtClean="0">
                <a:solidFill>
                  <a:schemeClr val="bg1"/>
                </a:solidFill>
              </a:rPr>
              <a:t> the most and the least</a:t>
            </a:r>
            <a:r>
              <a:rPr lang="en-ZA" b="0" dirty="0" smtClean="0">
                <a:solidFill>
                  <a:schemeClr val="bg1"/>
                </a:solidFill>
              </a:rPr>
              <a:t>? (3) What hobbies do you currently have in your life? (4) How could you involve God in your hobby? (5) How could you use your</a:t>
            </a:r>
            <a:r>
              <a:rPr lang="en-ZA" b="0" baseline="0" dirty="0" smtClean="0">
                <a:solidFill>
                  <a:schemeClr val="bg1"/>
                </a:solidFill>
              </a:rPr>
              <a:t> hobby </a:t>
            </a:r>
            <a:r>
              <a:rPr lang="en-ZA" b="0" dirty="0" smtClean="0">
                <a:solidFill>
                  <a:schemeClr val="bg1"/>
                </a:solidFill>
              </a:rPr>
              <a:t>to show God’s love, share the gospel or make the world a better place? (6) Pray for each other to find hobbies that are fun, help you connect with God and enrich others.</a:t>
            </a:r>
          </a:p>
          <a:p>
            <a:r>
              <a:rPr lang="en-ZA" b="0" dirty="0" smtClean="0">
                <a:solidFill>
                  <a:schemeClr val="bg1"/>
                </a:solidFill>
              </a:rPr>
              <a:t>Time:</a:t>
            </a:r>
            <a:r>
              <a:rPr lang="en-ZA" b="0" baseline="0" dirty="0" smtClean="0">
                <a:solidFill>
                  <a:schemeClr val="bg1"/>
                </a:solidFill>
              </a:rPr>
              <a:t> </a:t>
            </a:r>
            <a:r>
              <a:rPr lang="en-ZA" b="0" dirty="0" smtClean="0">
                <a:solidFill>
                  <a:schemeClr val="bg1"/>
                </a:solidFill>
              </a:rPr>
              <a:t>8:50 - 9:10</a:t>
            </a:r>
          </a:p>
          <a:p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latin typeface="Calibri" charset="0"/>
              </a:rPr>
              <a:pPr eaLnBrk="1" hangingPunct="1"/>
              <a:t>21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b="0" dirty="0" smtClean="0">
                <a:solidFill>
                  <a:schemeClr val="bg1"/>
                </a:solidFill>
              </a:rPr>
              <a:t>Refreshments – we will end with cookies that were baked tonight and milk.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0" dirty="0" smtClean="0">
                <a:solidFill>
                  <a:schemeClr val="bg1"/>
                </a:solidFill>
              </a:rPr>
              <a:t>Time:</a:t>
            </a:r>
            <a:r>
              <a:rPr lang="en-ZA" b="0" baseline="0" dirty="0" smtClean="0">
                <a:solidFill>
                  <a:schemeClr val="bg1"/>
                </a:solidFill>
              </a:rPr>
              <a:t> </a:t>
            </a:r>
            <a:r>
              <a:rPr lang="en-ZA" b="0" dirty="0" smtClean="0">
                <a:solidFill>
                  <a:schemeClr val="bg1"/>
                </a:solidFill>
              </a:rPr>
              <a:t>9:10 - 9:30</a:t>
            </a:r>
          </a:p>
          <a:p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latin typeface="Calibri" charset="0"/>
              </a:rPr>
              <a:pPr eaLnBrk="1" hangingPunct="1"/>
              <a:t>22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b="0" dirty="0" smtClean="0">
                <a:solidFill>
                  <a:schemeClr val="bg1"/>
                </a:solidFill>
              </a:rPr>
              <a:t>Video: Bon Jovi</a:t>
            </a:r>
            <a:r>
              <a:rPr lang="en-ZA" b="0" baseline="0" dirty="0" smtClean="0">
                <a:solidFill>
                  <a:schemeClr val="bg1"/>
                </a:solidFill>
              </a:rPr>
              <a:t> – It’s My Life. Get it on YouTube at: https://www.youtube.com/watch?v=vx2u5uUu3DE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0" baseline="0" dirty="0" smtClean="0">
                <a:solidFill>
                  <a:schemeClr val="bg1"/>
                </a:solidFill>
              </a:rPr>
              <a:t>Video length: 4:30</a:t>
            </a:r>
            <a:endParaRPr lang="en-ZA" b="0" dirty="0" smtClean="0">
              <a:solidFill>
                <a:schemeClr val="bg1"/>
              </a:solidFill>
            </a:endParaRPr>
          </a:p>
          <a:p>
            <a:endParaRPr lang="en-ZA" b="0" dirty="0" smtClean="0">
              <a:solidFill>
                <a:schemeClr val="bg1"/>
              </a:solidFill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latin typeface="Calibri" charset="0"/>
              </a:rPr>
              <a:pPr eaLnBrk="1" hangingPunct="1"/>
              <a:t>3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0" u="none" dirty="0" smtClean="0"/>
              <a:t>Welcome to My Life Friday</a:t>
            </a:r>
            <a:endParaRPr lang="en-ZA" b="0" dirty="0" smtClean="0">
              <a:solidFill>
                <a:schemeClr val="bg1"/>
              </a:solidFill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latin typeface="Calibri" charset="0"/>
              </a:rPr>
              <a:pPr eaLnBrk="1" hangingPunct="1"/>
              <a:t>4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0" u="none" dirty="0" smtClean="0"/>
              <a:t>Each Friday night of this term we</a:t>
            </a:r>
            <a:r>
              <a:rPr lang="en-US" b="0" u="none" baseline="0" dirty="0" smtClean="0"/>
              <a:t> are going to be focusing on a different part of our lives.</a:t>
            </a:r>
            <a:endParaRPr lang="en-ZA" b="0" dirty="0" smtClean="0">
              <a:solidFill>
                <a:schemeClr val="bg1"/>
              </a:solidFill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latin typeface="Calibri" charset="0"/>
              </a:rPr>
              <a:pPr eaLnBrk="1" hangingPunct="1"/>
              <a:t>5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dirty="0" smtClean="0">
                <a:latin typeface="Calibri" charset="0"/>
              </a:rPr>
              <a:t>Tonight is My Hobbies Night</a:t>
            </a:r>
            <a:endParaRPr lang="en-ZA" dirty="0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latin typeface="Calibri" charset="0"/>
              </a:rPr>
              <a:pPr eaLnBrk="1" hangingPunct="1"/>
              <a:t>6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dirty="0" smtClean="0">
                <a:latin typeface="Calibri" charset="0"/>
              </a:rPr>
              <a:t>Welcome to all our regulars and if there are any newcomers – please come up onto stage so we can welcome you!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0" dirty="0" smtClean="0">
                <a:solidFill>
                  <a:schemeClr val="bg1"/>
                </a:solidFill>
              </a:rPr>
              <a:t>Time: 7:40-7:50 - Welcome, Announcements</a:t>
            </a:r>
            <a:r>
              <a:rPr lang="en-ZA" b="0" baseline="0" dirty="0" smtClean="0">
                <a:solidFill>
                  <a:schemeClr val="bg1"/>
                </a:solidFill>
              </a:rPr>
              <a:t> and</a:t>
            </a:r>
            <a:r>
              <a:rPr lang="en-ZA" b="0" dirty="0" smtClean="0">
                <a:solidFill>
                  <a:schemeClr val="bg1"/>
                </a:solidFill>
              </a:rPr>
              <a:t> Instructions</a:t>
            </a:r>
          </a:p>
          <a:p>
            <a:pPr eaLnBrk="1" hangingPunct="1">
              <a:spcBef>
                <a:spcPct val="0"/>
              </a:spcBef>
            </a:pPr>
            <a:endParaRPr lang="en-ZA" dirty="0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latin typeface="Calibri" charset="0"/>
              </a:rPr>
              <a:pPr eaLnBrk="1" hangingPunct="1"/>
              <a:t>7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Announcements: On</a:t>
            </a:r>
            <a:r>
              <a:rPr lang="en-US" baseline="0" dirty="0" smtClean="0"/>
              <a:t> Sunday morning we continue with the Trilogy Series!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6B6BF-B88A-A84A-B4EA-7A1DC6EF6D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8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dirty="0" smtClean="0">
                <a:latin typeface="Calibri" charset="0"/>
              </a:rPr>
              <a:t>Next Friday night there</a:t>
            </a:r>
            <a:r>
              <a:rPr lang="en-ZA" baseline="0" dirty="0" smtClean="0">
                <a:latin typeface="Calibri" charset="0"/>
              </a:rPr>
              <a:t> is no youth do to Friday being a public holiday!</a:t>
            </a:r>
            <a:endParaRPr lang="en-ZA" dirty="0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latin typeface="Calibri" charset="0"/>
              </a:rPr>
              <a:pPr eaLnBrk="1" hangingPunct="1"/>
              <a:t>9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15/04/25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6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15/04/25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5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15/04/25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8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15/04/25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72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15/04/25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6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15/04/25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6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15/04/25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8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15/04/25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53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15/04/25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0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15/04/25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15/04/25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9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CD9AF-E096-DF41-AD66-9514F0DD165C}" type="datetimeFigureOut">
              <a:rPr lang="en-US" smtClean="0"/>
              <a:t>15/04/25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729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661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47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273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961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625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578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774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619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468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27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001908"/>
      </p:ext>
    </p:extLst>
  </p:cSld>
  <p:clrMapOvr>
    <a:masterClrMapping/>
  </p:clrMapOvr>
  <p:transition xmlns:p14="http://schemas.microsoft.com/office/powerpoint/2010/main" advClick="0" advTm="2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39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934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517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206488"/>
      </p:ext>
    </p:extLst>
  </p:cSld>
  <p:clrMapOvr>
    <a:masterClrMapping/>
  </p:clrMapOvr>
  <p:transition xmlns:p14="http://schemas.microsoft.com/office/powerpoint/2010/main" advClick="0" advTm="2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606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212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350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694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86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097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4649</TotalTime>
  <Words>752</Words>
  <Application>Microsoft Macintosh PowerPoint</Application>
  <PresentationFormat>On-screen Show (4:3)</PresentationFormat>
  <Paragraphs>63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kind of events?</dc:title>
  <dc:creator>Mark Tittley</dc:creator>
  <cp:lastModifiedBy>Mark Tittley</cp:lastModifiedBy>
  <cp:revision>346</cp:revision>
  <dcterms:created xsi:type="dcterms:W3CDTF">2014-06-20T13:14:19Z</dcterms:created>
  <dcterms:modified xsi:type="dcterms:W3CDTF">2015-04-25T07:37:47Z</dcterms:modified>
</cp:coreProperties>
</file>