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56" r:id="rId2"/>
    <p:sldId id="258" r:id="rId3"/>
    <p:sldId id="259" r:id="rId4"/>
    <p:sldId id="263" r:id="rId5"/>
    <p:sldId id="388" r:id="rId6"/>
    <p:sldId id="368" r:id="rId7"/>
    <p:sldId id="369" r:id="rId8"/>
    <p:sldId id="265" r:id="rId9"/>
    <p:sldId id="359" r:id="rId10"/>
    <p:sldId id="266" r:id="rId11"/>
    <p:sldId id="376" r:id="rId12"/>
    <p:sldId id="375" r:id="rId13"/>
    <p:sldId id="270" r:id="rId14"/>
    <p:sldId id="374" r:id="rId15"/>
    <p:sldId id="274" r:id="rId16"/>
    <p:sldId id="277" r:id="rId17"/>
    <p:sldId id="278" r:id="rId18"/>
    <p:sldId id="377" r:id="rId19"/>
    <p:sldId id="382" r:id="rId20"/>
    <p:sldId id="379" r:id="rId21"/>
    <p:sldId id="381" r:id="rId22"/>
    <p:sldId id="287" r:id="rId23"/>
    <p:sldId id="383" r:id="rId24"/>
    <p:sldId id="294" r:id="rId25"/>
    <p:sldId id="295" r:id="rId26"/>
    <p:sldId id="298" r:id="rId27"/>
    <p:sldId id="300" r:id="rId28"/>
    <p:sldId id="367" r:id="rId29"/>
    <p:sldId id="319" r:id="rId30"/>
    <p:sldId id="385" r:id="rId31"/>
    <p:sldId id="320" r:id="rId32"/>
    <p:sldId id="328" r:id="rId33"/>
    <p:sldId id="330" r:id="rId34"/>
    <p:sldId id="347" r:id="rId35"/>
    <p:sldId id="348" r:id="rId36"/>
    <p:sldId id="386" r:id="rId37"/>
    <p:sldId id="350" r:id="rId38"/>
    <p:sldId id="351" r:id="rId39"/>
    <p:sldId id="354" r:id="rId40"/>
    <p:sldId id="38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5" d="100"/>
          <a:sy n="75" d="100"/>
        </p:scale>
        <p:origin x="-1728" y="-104"/>
      </p:cViewPr>
      <p:guideLst>
        <p:guide orient="horz" pos="2160"/>
        <p:guide pos="30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A1057-9D8F-9B48-9A79-DD80F2435AEF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E2856-913C-9D47-8B57-C2542F410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solidFill>
                  <a:schemeClr val="bg1"/>
                </a:solidFill>
              </a:rPr>
              <a:t>My Hobbies Night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C82B6F37-7C9E-154E-9321-BD689A412A87}" type="slidenum">
              <a:rPr lang="en-ZA" sz="1200">
                <a:latin typeface="Calibri" charset="0"/>
              </a:rPr>
              <a:pPr eaLnBrk="1" hangingPunct="1"/>
              <a:t>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1107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965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51449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83907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9946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82325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70359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76999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54285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5146"/>
      </p:ext>
    </p:extLst>
  </p:cSld>
  <p:clrMapOvr>
    <a:masterClrMapping/>
  </p:clrMapOvr>
  <p:transition xmlns:p14="http://schemas.microsoft.com/office/powerpoint/2010/main"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16112"/>
      </p:ext>
    </p:extLst>
  </p:cSld>
  <p:clrMapOvr>
    <a:masterClrMapping/>
  </p:clrMapOvr>
  <p:transition xmlns:p14="http://schemas.microsoft.com/office/powerpoint/2010/main" advClick="0" advTm="2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03D20-45A3-5840-8889-EC86E0831B04}" type="datetimeFigureOut">
              <a:rPr lang="en-US" smtClean="0"/>
              <a:t>15/04/25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DCD4-5DE3-0240-A063-F3D9EF969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advClick="0" advTm="200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122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1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2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8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3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3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0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4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3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45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4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6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6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2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8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8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9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10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12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2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2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2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3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2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12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59413"/>
      </p:ext>
    </p:extLst>
  </p:cSld>
  <p:clrMapOvr>
    <a:masterClrMapping/>
  </p:clrMapOvr>
  <p:transition xmlns:p14="http://schemas.microsoft.com/office/powerpoint/2010/main" advClick="0" advTm="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55121"/>
      </p:ext>
    </p:extLst>
  </p:cSld>
  <p:clrMapOvr>
    <a:masterClrMapping/>
  </p:clrMapOvr>
  <p:transition xmlns:p14="http://schemas.microsoft.com/office/powerpoint/2010/main"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2.jpg" descr="/Users/marktittley/Desktop/_Show/IMG_01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4339"/>
      </p:ext>
    </p:extLst>
  </p:cSld>
  <p:clrMapOvr>
    <a:masterClrMapping/>
  </p:clrMapOvr>
  <p:transition xmlns:p14="http://schemas.microsoft.com/office/powerpoint/2010/main" advClick="0"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/IMG_00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5611"/>
      </p:ext>
    </p:extLst>
  </p:cSld>
  <p:clrMapOvr>
    <a:masterClrMapping/>
  </p:clrMapOvr>
  <p:transition xmlns:p14="http://schemas.microsoft.com/office/powerpoint/2010/main"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2.jpg" descr="/Users/marktittley/Desktop/_Show/IMG_00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4186"/>
      </p:ext>
    </p:extLst>
  </p:cSld>
  <p:clrMapOvr>
    <a:masterClrMapping/>
  </p:clrMapOvr>
  <p:transition xmlns:p14="http://schemas.microsoft.com/office/powerpoint/2010/main" advClick="0"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1884"/>
      </p:ext>
    </p:extLst>
  </p:cSld>
  <p:clrMapOvr>
    <a:masterClrMapping/>
  </p:clrMapOvr>
  <p:transition xmlns:p14="http://schemas.microsoft.com/office/powerpoint/2010/main"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41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95025"/>
      </p:ext>
    </p:extLst>
  </p:cSld>
  <p:clrMapOvr>
    <a:masterClrMapping/>
  </p:clrMapOvr>
  <p:transition xmlns:p14="http://schemas.microsoft.com/office/powerpoint/2010/main"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7828"/>
      </p:ext>
    </p:extLst>
  </p:cSld>
  <p:clrMapOvr>
    <a:masterClrMapping/>
  </p:clrMapOvr>
  <p:transition xmlns:p14="http://schemas.microsoft.com/office/powerpoint/2010/main"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/IMG_00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71286"/>
      </p:ext>
    </p:extLst>
  </p:cSld>
  <p:clrMapOvr>
    <a:masterClrMapping/>
  </p:clrMapOvr>
  <p:transition xmlns:p14="http://schemas.microsoft.com/office/powerpoint/2010/main" advClick="0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914400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89829"/>
      </p:ext>
    </p:extLst>
  </p:cSld>
  <p:clrMapOvr>
    <a:masterClrMapping/>
  </p:clrMapOvr>
  <p:transition xmlns:p14="http://schemas.microsoft.com/office/powerpoint/2010/main"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Show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81173"/>
      </p:ext>
    </p:extLst>
  </p:cSld>
  <p:clrMapOvr>
    <a:masterClrMapping/>
  </p:clrMapOvr>
  <p:transition xmlns:p14="http://schemas.microsoft.com/office/powerpoint/2010/main" advClick="0"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0708"/>
      </p:ext>
    </p:extLst>
  </p:cSld>
  <p:clrMapOvr>
    <a:masterClrMapping/>
  </p:clrMapOvr>
  <p:transition xmlns:p14="http://schemas.microsoft.com/office/powerpoint/2010/main" advClick="0" advTm="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9222"/>
      </p:ext>
    </p:extLst>
  </p:cSld>
  <p:clrMapOvr>
    <a:masterClrMapping/>
  </p:clrMapOvr>
  <p:transition xmlns:p14="http://schemas.microsoft.com/office/powerpoint/2010/main" advClick="0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5.jpg" descr="/Users/marktittley/Desktop/_Show/IMG_00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58824"/>
      </p:ext>
    </p:extLst>
  </p:cSld>
  <p:clrMapOvr>
    <a:masterClrMapping/>
  </p:clrMapOvr>
  <p:transition xmlns:p14="http://schemas.microsoft.com/office/powerpoint/2010/main" advClick="0"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0"/>
            <a:ext cx="9144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72753"/>
      </p:ext>
    </p:extLst>
  </p:cSld>
  <p:clrMapOvr>
    <a:masterClrMapping/>
  </p:clrMapOvr>
  <p:transition xmlns:p14="http://schemas.microsoft.com/office/powerpoint/2010/main" advClick="0"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53136"/>
      </p:ext>
    </p:extLst>
  </p:cSld>
  <p:clrMapOvr>
    <a:masterClrMapping/>
  </p:clrMapOvr>
  <p:transition xmlns:p14="http://schemas.microsoft.com/office/powerpoint/2010/main" advClick="0"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95661"/>
      </p:ext>
    </p:extLst>
  </p:cSld>
  <p:clrMapOvr>
    <a:masterClrMapping/>
  </p:clrMapOvr>
  <p:transition xmlns:p14="http://schemas.microsoft.com/office/powerpoint/2010/main" advClick="0"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7.jpg" descr="/Users/marktittley/Desktop/_Show/IMG_00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3596"/>
      </p:ext>
    </p:extLst>
  </p:cSld>
  <p:clrMapOvr>
    <a:masterClrMapping/>
  </p:clrMapOvr>
  <p:transition xmlns:p14="http://schemas.microsoft.com/office/powerpoint/2010/main" advClick="0"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/IMG_00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9673"/>
      </p:ext>
    </p:extLst>
  </p:cSld>
  <p:clrMapOvr>
    <a:masterClrMapping/>
  </p:clrMapOvr>
  <p:transition xmlns:p14="http://schemas.microsoft.com/office/powerpoint/2010/main" advClick="0"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3627"/>
      </p:ext>
    </p:extLst>
  </p:cSld>
  <p:clrMapOvr>
    <a:masterClrMapping/>
  </p:clrMapOvr>
  <p:transition xmlns:p14="http://schemas.microsoft.com/office/powerpoint/2010/main" advClick="0"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Show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3907"/>
      </p:ext>
    </p:extLst>
  </p:cSld>
  <p:clrMapOvr>
    <a:masterClrMapping/>
  </p:clrMapOvr>
  <p:transition xmlns:p14="http://schemas.microsoft.com/office/powerpoint/2010/main" advClick="0"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28436"/>
      </p:ext>
    </p:extLst>
  </p:cSld>
  <p:clrMapOvr>
    <a:masterClrMapping/>
  </p:clrMapOvr>
  <p:transition xmlns:p14="http://schemas.microsoft.com/office/powerpoint/2010/main"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5715"/>
      </p:ext>
    </p:extLst>
  </p:cSld>
  <p:clrMapOvr>
    <a:masterClrMapping/>
  </p:clrMapOvr>
  <p:transition xmlns:p14="http://schemas.microsoft.com/office/powerpoint/2010/main" advClick="0" advTm="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.jpg" descr="/Users/marktittley/Desktop/_Show/IMG_00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8908"/>
      </p:ext>
    </p:extLst>
  </p:cSld>
  <p:clrMapOvr>
    <a:masterClrMapping/>
  </p:clrMapOvr>
  <p:transition xmlns:p14="http://schemas.microsoft.com/office/powerpoint/2010/main" advClick="0" advTm="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.jpg" descr="/Users/marktittley/Desktop/_Show/IMG_00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40134"/>
      </p:ext>
    </p:extLst>
  </p:cSld>
  <p:clrMapOvr>
    <a:masterClrMapping/>
  </p:clrMapOvr>
  <p:transition xmlns:p14="http://schemas.microsoft.com/office/powerpoint/2010/main" advClick="0"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8.jpg" descr="/Users/marktittley/Desktop/_Show/IMG_00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22216"/>
      </p:ext>
    </p:extLst>
  </p:cSld>
  <p:clrMapOvr>
    <a:masterClrMapping/>
  </p:clrMapOvr>
  <p:transition xmlns:p14="http://schemas.microsoft.com/office/powerpoint/2010/main" advClick="0"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1.jpg" descr="/Users/marktittley/Desktop/_Show/IMG_01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1711"/>
      </p:ext>
    </p:extLst>
  </p:cSld>
  <p:clrMapOvr>
    <a:masterClrMapping/>
  </p:clrMapOvr>
  <p:transition xmlns:p14="http://schemas.microsoft.com/office/powerpoint/2010/main" advClick="0"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5.jpg" descr="/Users/marktittley/Desktop/_Show/IMG_012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1143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6867"/>
      </p:ext>
    </p:extLst>
  </p:cSld>
  <p:clrMapOvr>
    <a:masterClrMapping/>
  </p:clrMapOvr>
  <p:transition xmlns:p14="http://schemas.microsoft.com/office/powerpoint/2010/main" advClick="0" advTm="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5549"/>
      </p:ext>
    </p:extLst>
  </p:cSld>
  <p:clrMapOvr>
    <a:masterClrMapping/>
  </p:clrMapOvr>
  <p:transition xmlns:p14="http://schemas.microsoft.com/office/powerpoint/2010/main" advClick="0"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6.jpg" descr="/Users/marktittley/Desktop/_Show/IMG_01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87447"/>
      </p:ext>
    </p:extLst>
  </p:cSld>
  <p:clrMapOvr>
    <a:masterClrMapping/>
  </p:clrMapOvr>
  <p:transition xmlns:p14="http://schemas.microsoft.com/office/powerpoint/2010/main" advClick="0"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8.jpg" descr="/Users/marktittley/Desktop/_Show/IMG_0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3392"/>
      </p:ext>
    </p:extLst>
  </p:cSld>
  <p:clrMapOvr>
    <a:masterClrMapping/>
  </p:clrMapOvr>
  <p:transition xmlns:p14="http://schemas.microsoft.com/office/powerpoint/2010/main" advClick="0"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/IMG_01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76744"/>
      </p:ext>
    </p:extLst>
  </p:cSld>
  <p:clrMapOvr>
    <a:masterClrMapping/>
  </p:clrMapOvr>
  <p:transition xmlns:p14="http://schemas.microsoft.com/office/powerpoint/2010/main" advClick="0"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2201"/>
      </p:ext>
    </p:extLst>
  </p:cSld>
  <p:clrMapOvr>
    <a:masterClrMapping/>
  </p:clrMapOvr>
  <p:transition xmlns:p14="http://schemas.microsoft.com/office/powerpoint/2010/main" advClick="0"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5512"/>
      </p:ext>
    </p:extLst>
  </p:cSld>
  <p:clrMapOvr>
    <a:masterClrMapping/>
  </p:clrMapOvr>
  <p:transition xmlns:p14="http://schemas.microsoft.com/office/powerpoint/2010/main" advClick="0"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9.jpg" descr="/Users/marktittley/Desktop/_Show/IMG_01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54100"/>
      </p:ext>
    </p:extLst>
  </p:cSld>
  <p:clrMapOvr>
    <a:masterClrMapping/>
  </p:clrMapOvr>
  <p:transition xmlns:p14="http://schemas.microsoft.com/office/powerpoint/2010/main"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/IMG_00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226" y="0"/>
            <a:ext cx="10506452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5272"/>
      </p:ext>
    </p:extLst>
  </p:cSld>
  <p:clrMapOvr>
    <a:masterClrMapping/>
  </p:clrMapOvr>
  <p:transition xmlns:p14="http://schemas.microsoft.com/office/powerpoint/2010/main"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00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7946"/>
      </p:ext>
    </p:extLst>
  </p:cSld>
  <p:clrMapOvr>
    <a:masterClrMapping/>
  </p:clrMapOvr>
  <p:transition xmlns:p14="http://schemas.microsoft.com/office/powerpoint/2010/main" advClick="0"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60821"/>
      </p:ext>
    </p:extLst>
  </p:cSld>
  <p:clrMapOvr>
    <a:masterClrMapping/>
  </p:clrMapOvr>
  <p:transition xmlns:p14="http://schemas.microsoft.com/office/powerpoint/2010/main"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1"/>
          <a:stretch/>
        </p:blipFill>
        <p:spPr>
          <a:xfrm>
            <a:off x="0" y="264213"/>
            <a:ext cx="9144000" cy="63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5364"/>
      </p:ext>
    </p:extLst>
  </p:cSld>
  <p:clrMapOvr>
    <a:masterClrMapping/>
  </p:clrMapOvr>
  <p:transition xmlns:p14="http://schemas.microsoft.com/office/powerpoint/2010/main"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0.jpg" descr="/Users/marktittley/Desktop/_Show/IMG_01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29197"/>
      </p:ext>
    </p:extLst>
  </p:cSld>
  <p:clrMapOvr>
    <a:masterClrMapping/>
  </p:clrMapOvr>
  <p:transition xmlns:p14="http://schemas.microsoft.com/office/powerpoint/2010/main"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</Words>
  <Application>Microsoft Macintosh PowerPoint</Application>
  <PresentationFormat>On-screen Show (4:3)</PresentationFormat>
  <Paragraphs>2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7</cp:revision>
  <dcterms:created xsi:type="dcterms:W3CDTF">2015-04-25T06:05:19Z</dcterms:created>
  <dcterms:modified xsi:type="dcterms:W3CDTF">2015-04-25T07:46:00Z</dcterms:modified>
</cp:coreProperties>
</file>