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539" r:id="rId2"/>
    <p:sldId id="545" r:id="rId3"/>
    <p:sldId id="489" r:id="rId4"/>
    <p:sldId id="546" r:id="rId5"/>
    <p:sldId id="507" r:id="rId6"/>
    <p:sldId id="560" r:id="rId7"/>
    <p:sldId id="625" r:id="rId8"/>
    <p:sldId id="628" r:id="rId9"/>
    <p:sldId id="556" r:id="rId10"/>
    <p:sldId id="626" r:id="rId11"/>
    <p:sldId id="629" r:id="rId12"/>
    <p:sldId id="630" r:id="rId13"/>
    <p:sldId id="627" r:id="rId14"/>
    <p:sldId id="639" r:id="rId15"/>
    <p:sldId id="634" r:id="rId16"/>
    <p:sldId id="51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FE0C"/>
    <a:srgbClr val="21FFF6"/>
    <a:srgbClr val="804000"/>
    <a:srgbClr val="996633"/>
    <a:srgbClr val="50361B"/>
    <a:srgbClr val="654422"/>
    <a:srgbClr val="FF6324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46" autoAdjust="0"/>
  </p:normalViewPr>
  <p:slideViewPr>
    <p:cSldViewPr snapToGrid="0" snapToObjects="1">
      <p:cViewPr varScale="1">
        <p:scale>
          <a:sx n="65" d="100"/>
          <a:sy n="65" d="100"/>
        </p:scale>
        <p:origin x="-2152" y="-104"/>
      </p:cViewPr>
      <p:guideLst>
        <p:guide orient="horz" pos="2531"/>
        <p:guide orient="horz" pos="1428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0D0A0-EEF8-054E-9AF0-04177F688829}" type="datetimeFigureOut">
              <a:rPr lang="en-US" smtClean="0"/>
              <a:t>15/06/05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6B6BF-B88A-A84A-B4EA-7A1DC6EF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solidFill>
                  <a:schemeClr val="bg1"/>
                </a:solidFill>
              </a:rPr>
              <a:t>My Mind Night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Regroup: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divide into six new groups based on the six different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roles played during the rehearsal:</a:t>
            </a:r>
            <a:r>
              <a:rPr lang="en-ZA" b="0" dirty="0" smtClean="0">
                <a:solidFill>
                  <a:schemeClr val="bg1"/>
                </a:solidFill>
              </a:rPr>
              <a:t> the Optimist, Leader,</a:t>
            </a:r>
            <a:r>
              <a:rPr lang="en-ZA" b="0" baseline="0" dirty="0" smtClean="0">
                <a:solidFill>
                  <a:schemeClr val="bg1"/>
                </a:solidFill>
              </a:rPr>
              <a:t> C</a:t>
            </a:r>
            <a:r>
              <a:rPr lang="en-ZA" b="0" dirty="0" smtClean="0">
                <a:solidFill>
                  <a:schemeClr val="bg1"/>
                </a:solidFill>
              </a:rPr>
              <a:t>autious, </a:t>
            </a:r>
            <a:r>
              <a:rPr lang="en-ZA" b="0" baseline="0" dirty="0" smtClean="0">
                <a:solidFill>
                  <a:schemeClr val="bg1"/>
                </a:solidFill>
              </a:rPr>
              <a:t>O</a:t>
            </a:r>
            <a:r>
              <a:rPr lang="en-ZA" b="0" dirty="0" smtClean="0">
                <a:solidFill>
                  <a:schemeClr val="bg1"/>
                </a:solidFill>
              </a:rPr>
              <a:t>rganizer,</a:t>
            </a:r>
            <a:r>
              <a:rPr lang="en-ZA" b="0" baseline="0" dirty="0" smtClean="0">
                <a:solidFill>
                  <a:schemeClr val="bg1"/>
                </a:solidFill>
              </a:rPr>
              <a:t> T</a:t>
            </a:r>
            <a:r>
              <a:rPr lang="en-ZA" b="0" dirty="0" smtClean="0">
                <a:solidFill>
                  <a:schemeClr val="bg1"/>
                </a:solidFill>
              </a:rPr>
              <a:t>hinker</a:t>
            </a:r>
            <a:r>
              <a:rPr lang="en-ZA" b="0" baseline="0" dirty="0" smtClean="0">
                <a:solidFill>
                  <a:schemeClr val="bg1"/>
                </a:solidFill>
              </a:rPr>
              <a:t> and Observer.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10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Rehearse: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create your new advert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you have 10 minutes this time. This time you are creating an advert for a new car.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11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Release: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time to release your new advert. Each group has 1 minute to present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advert on stage.</a:t>
            </a:r>
            <a:endParaRPr lang="en-ZA" b="0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12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now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share some insights.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13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Relate: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are the small group questions: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ZA" sz="1200" kern="1200" baseline="0" dirty="0" smtClean="0">
                <a:solidFill>
                  <a:schemeClr val="tx1"/>
                </a:solidFill>
                <a:effectLst>
                  <a:glow rad="203200">
                    <a:schemeClr val="tx1"/>
                  </a:glow>
                </a:effectLst>
                <a:latin typeface="DIN Condensed Bold"/>
                <a:ea typeface="+mn-ea"/>
                <a:cs typeface="DIN Condensed Bold"/>
              </a:rPr>
              <a:t>(1) Which character were you identified as in the first advert? (2) What has shaped you to act the way you do in groups? (3) What do the verses/sayings reveal about our minds? </a:t>
            </a:r>
            <a:r>
              <a:rPr lang="en-ZA" sz="1200" i="0" kern="1200" baseline="0" dirty="0" smtClean="0">
                <a:solidFill>
                  <a:schemeClr val="tx1"/>
                </a:solidFill>
                <a:effectLst>
                  <a:glow rad="203200">
                    <a:schemeClr val="tx1"/>
                  </a:glow>
                </a:effectLst>
                <a:latin typeface="DIN Condensed Bold"/>
                <a:ea typeface="+mn-ea"/>
                <a:cs typeface="DIN Condensed Bold"/>
              </a:rPr>
              <a:t>Watch your thoughts, they become words; watch your words, they become actions; watch your actions, they become habits; watch your habits, they become character; watch your character, for it becomes your destiny. (Anon).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Love the Lord your God with all your heart and with all your soul and with all your strength and with all your mind. (Luke 10:27). Do not conform to the pattern of this world, but be transformed by the renewing of your mind. (Romans 12:1). Whatever is true, noble, right, pure, lovely, admirable - if anything is excellent or praiseworthy - think about such things. (Philippians 4:8). Set your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things above, not on earthly things. (Colossians 3:2). (4) Pray for each other to use your minds positively.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14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b="1" dirty="0" smtClean="0">
                <a:solidFill>
                  <a:schemeClr val="bg1"/>
                </a:solidFill>
              </a:rPr>
              <a:t>Refreshments:</a:t>
            </a:r>
            <a:r>
              <a:rPr lang="en-ZA" b="0" baseline="0" dirty="0" smtClean="0">
                <a:solidFill>
                  <a:schemeClr val="bg1"/>
                </a:solidFill>
              </a:rPr>
              <a:t> We will serve hot chocolate and biscuits. </a:t>
            </a:r>
            <a:r>
              <a:rPr lang="en-ZA" b="0" dirty="0" smtClean="0">
                <a:solidFill>
                  <a:schemeClr val="bg1"/>
                </a:solidFill>
              </a:rPr>
              <a:t>Refreshments Start</a:t>
            </a:r>
            <a:r>
              <a:rPr lang="en-ZA" b="0" baseline="0" dirty="0" smtClean="0">
                <a:solidFill>
                  <a:schemeClr val="bg1"/>
                </a:solidFill>
              </a:rPr>
              <a:t> at: </a:t>
            </a:r>
            <a:r>
              <a:rPr lang="en-ZA" b="0" dirty="0" smtClean="0">
                <a:solidFill>
                  <a:schemeClr val="bg1"/>
                </a:solidFill>
              </a:rPr>
              <a:t>9:10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15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Next Friday Night is My School Night (Shaun)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16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0" u="none" dirty="0" smtClean="0"/>
              <a:t>Welcome to My Life Friday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dirty="0" smtClean="0">
                <a:solidFill>
                  <a:schemeClr val="bg1"/>
                </a:solidFill>
              </a:rPr>
              <a:t>Time: 7:40-7:50 - Welcome, Announcements</a:t>
            </a:r>
            <a:r>
              <a:rPr lang="en-ZA" b="0" baseline="0" dirty="0" smtClean="0">
                <a:solidFill>
                  <a:schemeClr val="bg1"/>
                </a:solidFill>
              </a:rPr>
              <a:t> and</a:t>
            </a:r>
            <a:r>
              <a:rPr lang="en-ZA" b="0" dirty="0" smtClean="0">
                <a:solidFill>
                  <a:schemeClr val="bg1"/>
                </a:solidFill>
              </a:rPr>
              <a:t> Instructions</a:t>
            </a:r>
          </a:p>
          <a:p>
            <a:endParaRPr lang="en-ZA" b="0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2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Tonight is My Mind Night</a:t>
            </a:r>
            <a:endParaRPr lang="en-ZA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3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Welcome to all our regulars and if there are any newcomers – please come up onto stage so we can welcome you!</a:t>
            </a:r>
          </a:p>
          <a:p>
            <a:pPr eaLnBrk="1" hangingPunct="1">
              <a:spcBef>
                <a:spcPct val="0"/>
              </a:spcBef>
            </a:pPr>
            <a:endParaRPr lang="en-ZA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4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Sunday morning we continue with the Trilogy Series!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6B6BF-B88A-A84A-B4EA-7A1DC6EF6D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Next Friday night is My</a:t>
            </a:r>
            <a:r>
              <a:rPr lang="en-ZA" baseline="0" dirty="0" smtClean="0">
                <a:latin typeface="Calibri" charset="0"/>
              </a:rPr>
              <a:t> School night.</a:t>
            </a:r>
            <a:endParaRPr lang="en-ZA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6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Rehearse: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going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into six groups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will have to 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reate an advert in 15 minutes (to introduce a new perfume to the market). Then you will perform the 1 minute advert on stage.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Behind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Scenes - we are appointing a teen leader for each group. They will be responsible to identify and record the names of the roles played by each team member according to these six roles: </a:t>
            </a:r>
          </a:p>
          <a:p>
            <a:r>
              <a:rPr lang="en-ZA" b="0" dirty="0" smtClean="0">
                <a:solidFill>
                  <a:schemeClr val="bg1"/>
                </a:solidFill>
              </a:rPr>
              <a:t>1.</a:t>
            </a:r>
            <a:r>
              <a:rPr lang="en-ZA" b="0" baseline="0" dirty="0" smtClean="0">
                <a:solidFill>
                  <a:schemeClr val="bg1"/>
                </a:solidFill>
              </a:rPr>
              <a:t> </a:t>
            </a:r>
            <a:r>
              <a:rPr lang="en-ZA" b="0" dirty="0" smtClean="0">
                <a:solidFill>
                  <a:schemeClr val="bg1"/>
                </a:solidFill>
              </a:rPr>
              <a:t>Optimist (person who kept up morale)</a:t>
            </a:r>
          </a:p>
          <a:p>
            <a:r>
              <a:rPr lang="en-ZA" b="0" baseline="0" dirty="0" smtClean="0">
                <a:solidFill>
                  <a:schemeClr val="bg1"/>
                </a:solidFill>
              </a:rPr>
              <a:t>2. L</a:t>
            </a:r>
            <a:r>
              <a:rPr lang="en-ZA" b="0" dirty="0" smtClean="0">
                <a:solidFill>
                  <a:schemeClr val="bg1"/>
                </a:solidFill>
              </a:rPr>
              <a:t>eader (drove the project, took charge)</a:t>
            </a:r>
          </a:p>
          <a:p>
            <a:r>
              <a:rPr lang="en-ZA" b="0" baseline="0" dirty="0" smtClean="0">
                <a:solidFill>
                  <a:schemeClr val="bg1"/>
                </a:solidFill>
              </a:rPr>
              <a:t>3. C</a:t>
            </a:r>
            <a:r>
              <a:rPr lang="en-ZA" b="0" dirty="0" smtClean="0">
                <a:solidFill>
                  <a:schemeClr val="bg1"/>
                </a:solidFill>
              </a:rPr>
              <a:t>autious (didn't do too much, kept quiet)</a:t>
            </a:r>
          </a:p>
          <a:p>
            <a:r>
              <a:rPr lang="en-ZA" b="0" baseline="0" dirty="0" smtClean="0">
                <a:solidFill>
                  <a:schemeClr val="bg1"/>
                </a:solidFill>
              </a:rPr>
              <a:t>4. O</a:t>
            </a:r>
            <a:r>
              <a:rPr lang="en-ZA" b="0" dirty="0" smtClean="0">
                <a:solidFill>
                  <a:schemeClr val="bg1"/>
                </a:solidFill>
              </a:rPr>
              <a:t>rganizer (got people to focus, detail-orientated)</a:t>
            </a:r>
          </a:p>
          <a:p>
            <a:r>
              <a:rPr lang="en-ZA" b="0" baseline="0" dirty="0" smtClean="0">
                <a:solidFill>
                  <a:schemeClr val="bg1"/>
                </a:solidFill>
              </a:rPr>
              <a:t>5. T</a:t>
            </a:r>
            <a:r>
              <a:rPr lang="en-ZA" b="0" dirty="0" smtClean="0">
                <a:solidFill>
                  <a:schemeClr val="bg1"/>
                </a:solidFill>
              </a:rPr>
              <a:t>hinker (came up with ideas, suggestions)</a:t>
            </a:r>
          </a:p>
          <a:p>
            <a:r>
              <a:rPr lang="en-ZA" b="0" baseline="0" dirty="0" smtClean="0">
                <a:solidFill>
                  <a:schemeClr val="bg1"/>
                </a:solidFill>
              </a:rPr>
              <a:t>6. I</a:t>
            </a:r>
            <a:r>
              <a:rPr lang="en-ZA" b="0" dirty="0" smtClean="0">
                <a:solidFill>
                  <a:schemeClr val="bg1"/>
                </a:solidFill>
              </a:rPr>
              <a:t>ndifferent (just went with the flow)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7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Release: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time to release your advert. Each group has 1 minute to present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advert on stage.</a:t>
            </a:r>
            <a:endParaRPr lang="en-ZA" b="0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8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Reveal: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each group there is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teen leader who will reveal to the group the roles played by each member of the group during the creation and performance of the advert: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b="0" dirty="0" smtClean="0">
                <a:solidFill>
                  <a:schemeClr val="bg1"/>
                </a:solidFill>
              </a:rPr>
              <a:t>the Optimist, Leader,</a:t>
            </a:r>
            <a:r>
              <a:rPr lang="en-ZA" b="0" baseline="0" dirty="0" smtClean="0">
                <a:solidFill>
                  <a:schemeClr val="bg1"/>
                </a:solidFill>
              </a:rPr>
              <a:t> C</a:t>
            </a:r>
            <a:r>
              <a:rPr lang="en-ZA" b="0" dirty="0" smtClean="0">
                <a:solidFill>
                  <a:schemeClr val="bg1"/>
                </a:solidFill>
              </a:rPr>
              <a:t>autious, </a:t>
            </a:r>
            <a:r>
              <a:rPr lang="en-ZA" b="0" baseline="0" dirty="0" smtClean="0">
                <a:solidFill>
                  <a:schemeClr val="bg1"/>
                </a:solidFill>
              </a:rPr>
              <a:t>O</a:t>
            </a:r>
            <a:r>
              <a:rPr lang="en-ZA" b="0" dirty="0" smtClean="0">
                <a:solidFill>
                  <a:schemeClr val="bg1"/>
                </a:solidFill>
              </a:rPr>
              <a:t>rganizer,</a:t>
            </a:r>
            <a:r>
              <a:rPr lang="en-ZA" b="0" baseline="0" dirty="0" smtClean="0">
                <a:solidFill>
                  <a:schemeClr val="bg1"/>
                </a:solidFill>
              </a:rPr>
              <a:t> T</a:t>
            </a:r>
            <a:r>
              <a:rPr lang="en-ZA" b="0" dirty="0" smtClean="0">
                <a:solidFill>
                  <a:schemeClr val="bg1"/>
                </a:solidFill>
              </a:rPr>
              <a:t>hinker</a:t>
            </a:r>
            <a:r>
              <a:rPr lang="en-ZA" b="0" baseline="0" dirty="0" smtClean="0">
                <a:solidFill>
                  <a:schemeClr val="bg1"/>
                </a:solidFill>
              </a:rPr>
              <a:t> and Observer.</a:t>
            </a:r>
            <a:endParaRPr lang="en-ZA" b="0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9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15/06/05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6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15/06/05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5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15/06/05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8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15/06/05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15/06/05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6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15/06/05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15/06/05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8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15/06/05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5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15/06/05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0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15/06/05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15/06/05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CD9AF-E096-DF41-AD66-9514F0DD165C}" type="datetimeFigureOut">
              <a:rPr lang="en-US" smtClean="0"/>
              <a:t>15/06/05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729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92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90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227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96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12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54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51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212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35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694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8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10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538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046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884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8192</TotalTime>
  <Words>644</Words>
  <Application>Microsoft Macintosh PowerPoint</Application>
  <PresentationFormat>On-screen Show (4:3)</PresentationFormat>
  <Paragraphs>40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kind of events?</dc:title>
  <dc:creator>Mark Tittley</dc:creator>
  <cp:lastModifiedBy>Mark Tittley</cp:lastModifiedBy>
  <cp:revision>527</cp:revision>
  <dcterms:created xsi:type="dcterms:W3CDTF">2014-06-20T13:14:19Z</dcterms:created>
  <dcterms:modified xsi:type="dcterms:W3CDTF">2015-06-05T15:52:39Z</dcterms:modified>
</cp:coreProperties>
</file>