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wdp" ContentType="image/vnd.ms-photo"/>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8" r:id="rId2"/>
    <p:sldId id="259" r:id="rId3"/>
    <p:sldId id="260" r:id="rId4"/>
    <p:sldId id="261" r:id="rId5"/>
    <p:sldId id="262" r:id="rId6"/>
    <p:sldId id="264" r:id="rId7"/>
    <p:sldId id="265" r:id="rId8"/>
    <p:sldId id="268" r:id="rId9"/>
    <p:sldId id="275" r:id="rId10"/>
    <p:sldId id="277" r:id="rId11"/>
    <p:sldId id="281" r:id="rId12"/>
    <p:sldId id="282" r:id="rId13"/>
    <p:sldId id="286" r:id="rId14"/>
    <p:sldId id="290" r:id="rId15"/>
    <p:sldId id="293" r:id="rId16"/>
    <p:sldId id="295" r:id="rId17"/>
    <p:sldId id="300" r:id="rId18"/>
    <p:sldId id="304" r:id="rId19"/>
    <p:sldId id="306" r:id="rId20"/>
    <p:sldId id="310" r:id="rId21"/>
    <p:sldId id="312" r:id="rId22"/>
    <p:sldId id="314" r:id="rId23"/>
    <p:sldId id="319" r:id="rId24"/>
    <p:sldId id="322" r:id="rId25"/>
    <p:sldId id="323" r:id="rId26"/>
    <p:sldId id="324" r:id="rId27"/>
    <p:sldId id="326" r:id="rId28"/>
    <p:sldId id="328" r:id="rId29"/>
    <p:sldId id="329" r:id="rId30"/>
    <p:sldId id="331" r:id="rId31"/>
    <p:sldId id="333" r:id="rId32"/>
    <p:sldId id="335" r:id="rId33"/>
    <p:sldId id="336" r:id="rId34"/>
    <p:sldId id="338" r:id="rId35"/>
    <p:sldId id="341" r:id="rId36"/>
    <p:sldId id="342" r:id="rId37"/>
    <p:sldId id="345" r:id="rId38"/>
    <p:sldId id="346" r:id="rId39"/>
    <p:sldId id="349" r:id="rId40"/>
    <p:sldId id="352" r:id="rId41"/>
    <p:sldId id="353" r:id="rId42"/>
    <p:sldId id="354" r:id="rId43"/>
    <p:sldId id="356" r:id="rId44"/>
    <p:sldId id="358" r:id="rId45"/>
    <p:sldId id="361" r:id="rId46"/>
    <p:sldId id="366" r:id="rId47"/>
    <p:sldId id="368" r:id="rId48"/>
    <p:sldId id="374" r:id="rId49"/>
    <p:sldId id="377" r:id="rId50"/>
    <p:sldId id="379" r:id="rId51"/>
    <p:sldId id="380" r:id="rId52"/>
    <p:sldId id="382" r:id="rId53"/>
    <p:sldId id="384" r:id="rId54"/>
    <p:sldId id="386" r:id="rId55"/>
    <p:sldId id="334"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2" autoAdjust="0"/>
    <p:restoredTop sz="94660"/>
  </p:normalViewPr>
  <p:slideViewPr>
    <p:cSldViewPr snapToGrid="0" snapToObjects="1">
      <p:cViewPr varScale="1">
        <p:scale>
          <a:sx n="78" d="100"/>
          <a:sy n="78" d="100"/>
        </p:scale>
        <p:origin x="-1728"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0168FF-FCED-6840-8654-005EA03268CC}" type="datetimeFigureOut">
              <a:rPr lang="en-US" smtClean="0"/>
              <a:t>15/06/06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F0500B-E0EC-4441-8B15-19A6E85C3F1F}" type="slidenum">
              <a:rPr lang="en-US" smtClean="0"/>
              <a:t>‹#›</a:t>
            </a:fld>
            <a:endParaRPr lang="en-US"/>
          </a:p>
        </p:txBody>
      </p:sp>
    </p:spTree>
    <p:extLst>
      <p:ext uri="{BB962C8B-B14F-4D97-AF65-F5344CB8AC3E}">
        <p14:creationId xmlns:p14="http://schemas.microsoft.com/office/powerpoint/2010/main" val="16973011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photos from a creative Friday night in the My Life series developed by  Warwick that helped teens identify the role they play in small groups and how they can grow.</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1</a:t>
            </a:fld>
            <a:endParaRPr lang="en-US"/>
          </a:p>
        </p:txBody>
      </p:sp>
    </p:spTree>
    <p:extLst>
      <p:ext uri="{BB962C8B-B14F-4D97-AF65-F5344CB8AC3E}">
        <p14:creationId xmlns:p14="http://schemas.microsoft.com/office/powerpoint/2010/main" val="2079991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 2: Asher's group introduce their new perfume: Winter </a:t>
            </a:r>
            <a:r>
              <a:rPr lang="en-US" dirty="0" err="1" smtClean="0"/>
              <a:t>Whispher</a:t>
            </a:r>
            <a:r>
              <a:rPr lang="en-US" dirty="0" smtClean="0"/>
              <a:t>. Sarah is stinking because the day is so hot. She takes the perfume, sprays herself and says: "You can use it when the day is hot!” Brendon is </a:t>
            </a:r>
            <a:r>
              <a:rPr lang="en-US" dirty="0" err="1" smtClean="0"/>
              <a:t>gymming</a:t>
            </a:r>
            <a:r>
              <a:rPr lang="en-US" dirty="0" smtClean="0"/>
              <a:t> and uses Winter </a:t>
            </a:r>
            <a:r>
              <a:rPr lang="en-US" dirty="0" err="1" smtClean="0"/>
              <a:t>Whispher</a:t>
            </a:r>
            <a:r>
              <a:rPr lang="en-US" dirty="0" smtClean="0"/>
              <a:t> to refresh himself. Ryan says: "Use it to refresh yourself but beware it is very expensive!"</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11</a:t>
            </a:fld>
            <a:endParaRPr lang="en-US"/>
          </a:p>
        </p:txBody>
      </p:sp>
    </p:spTree>
    <p:extLst>
      <p:ext uri="{BB962C8B-B14F-4D97-AF65-F5344CB8AC3E}">
        <p14:creationId xmlns:p14="http://schemas.microsoft.com/office/powerpoint/2010/main" val="2606916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 2: Asher's group introduce their new perfume: Winter </a:t>
            </a:r>
            <a:r>
              <a:rPr lang="en-US" dirty="0" err="1" smtClean="0"/>
              <a:t>Whispher</a:t>
            </a:r>
            <a:r>
              <a:rPr lang="en-US" dirty="0" smtClean="0"/>
              <a:t>. Sarah is stinking because the day is so hot. She takes the perfume, sprays herself and says: "You can use it when the day is hot!” Brendon is </a:t>
            </a:r>
            <a:r>
              <a:rPr lang="en-US" dirty="0" err="1" smtClean="0"/>
              <a:t>gymming</a:t>
            </a:r>
            <a:r>
              <a:rPr lang="en-US" dirty="0" smtClean="0"/>
              <a:t> and uses Winter </a:t>
            </a:r>
            <a:r>
              <a:rPr lang="en-US" dirty="0" err="1" smtClean="0"/>
              <a:t>Whispher</a:t>
            </a:r>
            <a:r>
              <a:rPr lang="en-US" dirty="0" smtClean="0"/>
              <a:t> to refresh himself. Ryan says: "Use it to refresh yourself but beware it is very expensive!"</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12</a:t>
            </a:fld>
            <a:endParaRPr lang="en-US"/>
          </a:p>
        </p:txBody>
      </p:sp>
    </p:spTree>
    <p:extLst>
      <p:ext uri="{BB962C8B-B14F-4D97-AF65-F5344CB8AC3E}">
        <p14:creationId xmlns:p14="http://schemas.microsoft.com/office/powerpoint/2010/main" val="358335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 2: Asher's group introduce their new perfume: Winter Whisper. Sarah is stinking because the day is so hot. She takes the perfume, sprays herself and says: "You can use it when the day is hot!” Brendon is </a:t>
            </a:r>
            <a:r>
              <a:rPr lang="en-US" dirty="0" err="1" smtClean="0"/>
              <a:t>gymming</a:t>
            </a:r>
            <a:r>
              <a:rPr lang="en-US" dirty="0" smtClean="0"/>
              <a:t> and uses Winter Whisper to refresh himself. Ryan says: "Use it to refresh yourself but beware it is very expensive!"</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13</a:t>
            </a:fld>
            <a:endParaRPr lang="en-US"/>
          </a:p>
        </p:txBody>
      </p:sp>
    </p:spTree>
    <p:extLst>
      <p:ext uri="{BB962C8B-B14F-4D97-AF65-F5344CB8AC3E}">
        <p14:creationId xmlns:p14="http://schemas.microsoft.com/office/powerpoint/2010/main" val="577925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Group 3: Danielle's group introduces their new perfume: Red Shirt. Micah stinks - everyone says so! A man offers him a new </a:t>
            </a:r>
            <a:r>
              <a:rPr lang="en-US" dirty="0" err="1" smtClean="0"/>
              <a:t>deo</a:t>
            </a:r>
            <a:r>
              <a:rPr lang="en-US" dirty="0" smtClean="0"/>
              <a:t> that makes him earn the respect of all his peers. Plus after using the deodorant he discovers that he is magically wearing a red shirt under his clothing. He says: “A deodorant that will make a Red Shirt appear under all those layers of winter clothes!”</a:t>
            </a:r>
          </a:p>
          <a:p>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14</a:t>
            </a:fld>
            <a:endParaRPr lang="en-US"/>
          </a:p>
        </p:txBody>
      </p:sp>
    </p:spTree>
    <p:extLst>
      <p:ext uri="{BB962C8B-B14F-4D97-AF65-F5344CB8AC3E}">
        <p14:creationId xmlns:p14="http://schemas.microsoft.com/office/powerpoint/2010/main" val="3651618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Group 3: Danielle's group introduces their new perfume: Red Shirt. Micah stinks - everyone says so! A man offers him a new </a:t>
            </a:r>
            <a:r>
              <a:rPr lang="en-US" dirty="0" err="1" smtClean="0"/>
              <a:t>deo</a:t>
            </a:r>
            <a:r>
              <a:rPr lang="en-US" dirty="0" smtClean="0"/>
              <a:t> that makes him earn the respect of all his peers. Plus after using the deodorant he discovers that he is magically wearing a red shirt under his clothing. He says: “A deodorant that will make a Red Shirt appear under all those layers of winter clothes!”</a:t>
            </a:r>
          </a:p>
          <a:p>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15</a:t>
            </a:fld>
            <a:endParaRPr lang="en-US"/>
          </a:p>
        </p:txBody>
      </p:sp>
    </p:spTree>
    <p:extLst>
      <p:ext uri="{BB962C8B-B14F-4D97-AF65-F5344CB8AC3E}">
        <p14:creationId xmlns:p14="http://schemas.microsoft.com/office/powerpoint/2010/main" val="4138282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Group 3: Danielle's group introduces their new perfume: Red Shirt. Micah stinks - everyone says so! A man offers him a new </a:t>
            </a:r>
            <a:r>
              <a:rPr lang="en-US" dirty="0" err="1" smtClean="0"/>
              <a:t>deo</a:t>
            </a:r>
            <a:r>
              <a:rPr lang="en-US" dirty="0" smtClean="0"/>
              <a:t> that makes him earn the respect of all his peers. Plus after using the deodorant he discovers that he is magically wearing a red shirt under his clothing. He says: “A deodorant that will make a Red Shirt appear under all those layers of winter clothes!”</a:t>
            </a:r>
          </a:p>
          <a:p>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16</a:t>
            </a:fld>
            <a:endParaRPr lang="en-US"/>
          </a:p>
        </p:txBody>
      </p:sp>
    </p:spTree>
    <p:extLst>
      <p:ext uri="{BB962C8B-B14F-4D97-AF65-F5344CB8AC3E}">
        <p14:creationId xmlns:p14="http://schemas.microsoft.com/office/powerpoint/2010/main" val="4233830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 4: </a:t>
            </a:r>
            <a:r>
              <a:rPr lang="en-US" dirty="0" err="1" smtClean="0"/>
              <a:t>Kenan's</a:t>
            </a:r>
            <a:r>
              <a:rPr lang="en-US" dirty="0" smtClean="0"/>
              <a:t> group introduces their new perfume. As the guys spray the deodorant they begin to dance. At the end someone even </a:t>
            </a:r>
            <a:r>
              <a:rPr lang="en-US" dirty="0" err="1" smtClean="0"/>
              <a:t>flys</a:t>
            </a:r>
            <a:r>
              <a:rPr lang="en-US" dirty="0" smtClean="0"/>
              <a:t> through the air. Someone says: "Cow-</a:t>
            </a:r>
            <a:r>
              <a:rPr lang="en-US" dirty="0" err="1" smtClean="0"/>
              <a:t>flavoured</a:t>
            </a:r>
            <a:r>
              <a:rPr lang="en-US" dirty="0" smtClean="0"/>
              <a:t> spray gives you wings." Someone else says: "You can only get it at </a:t>
            </a:r>
            <a:r>
              <a:rPr lang="en-US" dirty="0" err="1" smtClean="0"/>
              <a:t>Spaza</a:t>
            </a:r>
            <a:r>
              <a:rPr lang="en-US" dirty="0" smtClean="0"/>
              <a:t> shops."</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17</a:t>
            </a:fld>
            <a:endParaRPr lang="en-US"/>
          </a:p>
        </p:txBody>
      </p:sp>
    </p:spTree>
    <p:extLst>
      <p:ext uri="{BB962C8B-B14F-4D97-AF65-F5344CB8AC3E}">
        <p14:creationId xmlns:p14="http://schemas.microsoft.com/office/powerpoint/2010/main" val="4105021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 4: </a:t>
            </a:r>
            <a:r>
              <a:rPr lang="en-US" dirty="0" err="1" smtClean="0"/>
              <a:t>Kenan's</a:t>
            </a:r>
            <a:r>
              <a:rPr lang="en-US" dirty="0" smtClean="0"/>
              <a:t> group introduces their new perfume. As the guys spray the deodorant they begin to dance. At the end someone even </a:t>
            </a:r>
            <a:r>
              <a:rPr lang="en-US" dirty="0" err="1" smtClean="0"/>
              <a:t>flys</a:t>
            </a:r>
            <a:r>
              <a:rPr lang="en-US" dirty="0" smtClean="0"/>
              <a:t> through the air. Someone says: "Cow-</a:t>
            </a:r>
            <a:r>
              <a:rPr lang="en-US" dirty="0" err="1" smtClean="0"/>
              <a:t>flavoured</a:t>
            </a:r>
            <a:r>
              <a:rPr lang="en-US" dirty="0" smtClean="0"/>
              <a:t> spray gives you wings." Someone else says: "You can only get it at </a:t>
            </a:r>
            <a:r>
              <a:rPr lang="en-US" dirty="0" err="1" smtClean="0"/>
              <a:t>Spaza</a:t>
            </a:r>
            <a:r>
              <a:rPr lang="en-US" dirty="0" smtClean="0"/>
              <a:t> shops."</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18</a:t>
            </a:fld>
            <a:endParaRPr lang="en-US"/>
          </a:p>
        </p:txBody>
      </p:sp>
    </p:spTree>
    <p:extLst>
      <p:ext uri="{BB962C8B-B14F-4D97-AF65-F5344CB8AC3E}">
        <p14:creationId xmlns:p14="http://schemas.microsoft.com/office/powerpoint/2010/main" val="1472046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 4: </a:t>
            </a:r>
            <a:r>
              <a:rPr lang="en-US" dirty="0" err="1" smtClean="0"/>
              <a:t>Kenan's</a:t>
            </a:r>
            <a:r>
              <a:rPr lang="en-US" dirty="0" smtClean="0"/>
              <a:t> group introduces their new perfume. As the guys spray the deodorant they begin to dance. At the end someone even </a:t>
            </a:r>
            <a:r>
              <a:rPr lang="en-US" dirty="0" err="1" smtClean="0"/>
              <a:t>flys</a:t>
            </a:r>
            <a:r>
              <a:rPr lang="en-US" dirty="0" smtClean="0"/>
              <a:t> through the air. Someone says: "Cow-</a:t>
            </a:r>
            <a:r>
              <a:rPr lang="en-US" dirty="0" err="1" smtClean="0"/>
              <a:t>flavoured</a:t>
            </a:r>
            <a:r>
              <a:rPr lang="en-US" dirty="0" smtClean="0"/>
              <a:t> spray gives you wings." Someone else says: "You can only get it at </a:t>
            </a:r>
            <a:r>
              <a:rPr lang="en-US" dirty="0" err="1" smtClean="0"/>
              <a:t>Spaza</a:t>
            </a:r>
            <a:r>
              <a:rPr lang="en-US" dirty="0" smtClean="0"/>
              <a:t> shops."</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19</a:t>
            </a:fld>
            <a:endParaRPr lang="en-US"/>
          </a:p>
        </p:txBody>
      </p:sp>
    </p:spTree>
    <p:extLst>
      <p:ext uri="{BB962C8B-B14F-4D97-AF65-F5344CB8AC3E}">
        <p14:creationId xmlns:p14="http://schemas.microsoft.com/office/powerpoint/2010/main" val="616098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 5: </a:t>
            </a:r>
            <a:r>
              <a:rPr lang="en-US" dirty="0" err="1" smtClean="0"/>
              <a:t>Tiague's</a:t>
            </a:r>
            <a:r>
              <a:rPr lang="en-US" dirty="0" smtClean="0"/>
              <a:t> group introduces their new perfume: Bonita </a:t>
            </a:r>
            <a:r>
              <a:rPr lang="en-US" dirty="0" err="1" smtClean="0"/>
              <a:t>Je’tem</a:t>
            </a:r>
            <a:r>
              <a:rPr lang="en-US" dirty="0" smtClean="0"/>
              <a:t>. The girls walk onto stage and when </a:t>
            </a:r>
            <a:r>
              <a:rPr lang="en-US" dirty="0" err="1" smtClean="0"/>
              <a:t>Ayanda</a:t>
            </a:r>
            <a:r>
              <a:rPr lang="en-US" dirty="0" smtClean="0"/>
              <a:t> sprays the perfume she says: "Because I have it everyone everyone looks at me!" Tama says: "I need to go get some!"</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20</a:t>
            </a:fld>
            <a:endParaRPr lang="en-US"/>
          </a:p>
        </p:txBody>
      </p:sp>
    </p:spTree>
    <p:extLst>
      <p:ext uri="{BB962C8B-B14F-4D97-AF65-F5344CB8AC3E}">
        <p14:creationId xmlns:p14="http://schemas.microsoft.com/office/powerpoint/2010/main" val="653001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photos from a creative Friday night in the My Life series developed by  Warwick that helped teens identify the role they play in small groups and how they can grow.</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2</a:t>
            </a:fld>
            <a:endParaRPr lang="en-US"/>
          </a:p>
        </p:txBody>
      </p:sp>
    </p:spTree>
    <p:extLst>
      <p:ext uri="{BB962C8B-B14F-4D97-AF65-F5344CB8AC3E}">
        <p14:creationId xmlns:p14="http://schemas.microsoft.com/office/powerpoint/2010/main" val="3054678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 6: </a:t>
            </a:r>
            <a:r>
              <a:rPr lang="en-US" dirty="0" err="1" smtClean="0"/>
              <a:t>Godswill's</a:t>
            </a:r>
            <a:r>
              <a:rPr lang="en-US" dirty="0" smtClean="0"/>
              <a:t> group introduces their new perfume: Blue Note. After a game of basketball someone sprays the perfume and when everyone </a:t>
            </a:r>
            <a:r>
              <a:rPr lang="en-US" dirty="0" err="1" smtClean="0"/>
              <a:t>realises</a:t>
            </a:r>
            <a:r>
              <a:rPr lang="en-US" dirty="0" smtClean="0"/>
              <a:t> it is good someone says: "After sports, spray Blue Note and all the ladies will want you!"</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21</a:t>
            </a:fld>
            <a:endParaRPr lang="en-US"/>
          </a:p>
        </p:txBody>
      </p:sp>
    </p:spTree>
    <p:extLst>
      <p:ext uri="{BB962C8B-B14F-4D97-AF65-F5344CB8AC3E}">
        <p14:creationId xmlns:p14="http://schemas.microsoft.com/office/powerpoint/2010/main" val="2225587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 6: </a:t>
            </a:r>
            <a:r>
              <a:rPr lang="en-US" dirty="0" err="1" smtClean="0"/>
              <a:t>Godswill's</a:t>
            </a:r>
            <a:r>
              <a:rPr lang="en-US" dirty="0" smtClean="0"/>
              <a:t> group introduces their new perfume: Blue Note. After a game of basketball someone sprays the perfume and when everyone </a:t>
            </a:r>
            <a:r>
              <a:rPr lang="en-US" dirty="0" err="1" smtClean="0"/>
              <a:t>realises</a:t>
            </a:r>
            <a:r>
              <a:rPr lang="en-US" dirty="0" smtClean="0"/>
              <a:t> it is good someone says: "After sports, spray Blue Note and all the ladies will want you!"</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22</a:t>
            </a:fld>
            <a:endParaRPr lang="en-US"/>
          </a:p>
        </p:txBody>
      </p:sp>
    </p:spTree>
    <p:extLst>
      <p:ext uri="{BB962C8B-B14F-4D97-AF65-F5344CB8AC3E}">
        <p14:creationId xmlns:p14="http://schemas.microsoft.com/office/powerpoint/2010/main" val="1785018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 6: </a:t>
            </a:r>
            <a:r>
              <a:rPr lang="en-US" dirty="0" err="1" smtClean="0"/>
              <a:t>Godswill's</a:t>
            </a:r>
            <a:r>
              <a:rPr lang="en-US" dirty="0" smtClean="0"/>
              <a:t> group introduces their new perfume: Blue Note. After a game of basketball someone sprays the perfume and when everyone </a:t>
            </a:r>
            <a:r>
              <a:rPr lang="en-US" dirty="0" err="1" smtClean="0"/>
              <a:t>realises</a:t>
            </a:r>
            <a:r>
              <a:rPr lang="en-US" dirty="0" smtClean="0"/>
              <a:t> it is good someone says: "After sports, spray Blue Note and all the ladies will want you!"</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23</a:t>
            </a:fld>
            <a:endParaRPr lang="en-US"/>
          </a:p>
        </p:txBody>
      </p:sp>
    </p:spTree>
    <p:extLst>
      <p:ext uri="{BB962C8B-B14F-4D97-AF65-F5344CB8AC3E}">
        <p14:creationId xmlns:p14="http://schemas.microsoft.com/office/powerpoint/2010/main" val="2033058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 6: </a:t>
            </a:r>
            <a:r>
              <a:rPr lang="en-US" dirty="0" err="1" smtClean="0"/>
              <a:t>Godswill's</a:t>
            </a:r>
            <a:r>
              <a:rPr lang="en-US" dirty="0" smtClean="0"/>
              <a:t> group introduces their new perfume: Blue Note. After a game of basketball someone sprays the perfume and when everyone </a:t>
            </a:r>
            <a:r>
              <a:rPr lang="en-US" dirty="0" err="1" smtClean="0"/>
              <a:t>realises</a:t>
            </a:r>
            <a:r>
              <a:rPr lang="en-US" dirty="0" smtClean="0"/>
              <a:t> it is good someone says: "After sports, spray Blue Note and all the ladies will want you!"</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24</a:t>
            </a:fld>
            <a:endParaRPr lang="en-US"/>
          </a:p>
        </p:txBody>
      </p:sp>
    </p:spTree>
    <p:extLst>
      <p:ext uri="{BB962C8B-B14F-4D97-AF65-F5344CB8AC3E}">
        <p14:creationId xmlns:p14="http://schemas.microsoft.com/office/powerpoint/2010/main" val="14009860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point the leaders revealed to the group which roles they had played in their small group: </a:t>
            </a:r>
          </a:p>
          <a:p>
            <a:r>
              <a:rPr lang="en-US" dirty="0" smtClean="0"/>
              <a:t>1. Optimist (person who kept up morale)</a:t>
            </a:r>
          </a:p>
          <a:p>
            <a:r>
              <a:rPr lang="en-US" dirty="0" smtClean="0"/>
              <a:t>2. Leader (drove the project, took charge)</a:t>
            </a:r>
          </a:p>
          <a:p>
            <a:r>
              <a:rPr lang="en-US" dirty="0" smtClean="0"/>
              <a:t>3. Cautious (didn't do too much, kept quiet)</a:t>
            </a:r>
          </a:p>
          <a:p>
            <a:r>
              <a:rPr lang="en-US" dirty="0" smtClean="0"/>
              <a:t>4. Organizer (got people to focus, detail-orientated)</a:t>
            </a:r>
          </a:p>
          <a:p>
            <a:r>
              <a:rPr lang="en-US" dirty="0" smtClean="0"/>
              <a:t>5. Thinker (came up with ideas, suggestions)</a:t>
            </a:r>
          </a:p>
          <a:p>
            <a:r>
              <a:rPr lang="en-US" dirty="0" smtClean="0"/>
              <a:t>6. Observer (just went with the flow)</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25</a:t>
            </a:fld>
            <a:endParaRPr lang="en-US"/>
          </a:p>
        </p:txBody>
      </p:sp>
    </p:spTree>
    <p:extLst>
      <p:ext uri="{BB962C8B-B14F-4D97-AF65-F5344CB8AC3E}">
        <p14:creationId xmlns:p14="http://schemas.microsoft.com/office/powerpoint/2010/main" val="3579362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Leaders identifying the roles played by writing it on the name tags.</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26</a:t>
            </a:fld>
            <a:endParaRPr lang="en-US"/>
          </a:p>
        </p:txBody>
      </p:sp>
    </p:spTree>
    <p:extLst>
      <p:ext uri="{BB962C8B-B14F-4D97-AF65-F5344CB8AC3E}">
        <p14:creationId xmlns:p14="http://schemas.microsoft.com/office/powerpoint/2010/main" val="1664539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Leaders identifying the roles played by writing it on the name tags.</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27</a:t>
            </a:fld>
            <a:endParaRPr lang="en-US"/>
          </a:p>
        </p:txBody>
      </p:sp>
    </p:spTree>
    <p:extLst>
      <p:ext uri="{BB962C8B-B14F-4D97-AF65-F5344CB8AC3E}">
        <p14:creationId xmlns:p14="http://schemas.microsoft.com/office/powerpoint/2010/main" val="9422016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group of Optimists creating their commercial for a new car.</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28</a:t>
            </a:fld>
            <a:endParaRPr lang="en-US"/>
          </a:p>
        </p:txBody>
      </p:sp>
    </p:spTree>
    <p:extLst>
      <p:ext uri="{BB962C8B-B14F-4D97-AF65-F5344CB8AC3E}">
        <p14:creationId xmlns:p14="http://schemas.microsoft.com/office/powerpoint/2010/main" val="595136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group of Thinkers creating their commercial for a new car.</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29</a:t>
            </a:fld>
            <a:endParaRPr lang="en-US"/>
          </a:p>
        </p:txBody>
      </p:sp>
    </p:spTree>
    <p:extLst>
      <p:ext uri="{BB962C8B-B14F-4D97-AF65-F5344CB8AC3E}">
        <p14:creationId xmlns:p14="http://schemas.microsoft.com/office/powerpoint/2010/main" val="14207708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group of Leaders creating their commercial for a new car.</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30</a:t>
            </a:fld>
            <a:endParaRPr lang="en-US"/>
          </a:p>
        </p:txBody>
      </p:sp>
    </p:spTree>
    <p:extLst>
      <p:ext uri="{BB962C8B-B14F-4D97-AF65-F5344CB8AC3E}">
        <p14:creationId xmlns:p14="http://schemas.microsoft.com/office/powerpoint/2010/main" val="2337253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Warwick the MC on the night ably assisted by his sister, Hannah.</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3</a:t>
            </a:fld>
            <a:endParaRPr lang="en-US"/>
          </a:p>
        </p:txBody>
      </p:sp>
    </p:spTree>
    <p:extLst>
      <p:ext uri="{BB962C8B-B14F-4D97-AF65-F5344CB8AC3E}">
        <p14:creationId xmlns:p14="http://schemas.microsoft.com/office/powerpoint/2010/main" val="36873541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group of Cautious creating their commercial for a new car.</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31</a:t>
            </a:fld>
            <a:endParaRPr lang="en-US"/>
          </a:p>
        </p:txBody>
      </p:sp>
    </p:spTree>
    <p:extLst>
      <p:ext uri="{BB962C8B-B14F-4D97-AF65-F5344CB8AC3E}">
        <p14:creationId xmlns:p14="http://schemas.microsoft.com/office/powerpoint/2010/main" val="14248383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group of Observers creating their commercial for a new car.</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32</a:t>
            </a:fld>
            <a:endParaRPr lang="en-US"/>
          </a:p>
        </p:txBody>
      </p:sp>
    </p:spTree>
    <p:extLst>
      <p:ext uri="{BB962C8B-B14F-4D97-AF65-F5344CB8AC3E}">
        <p14:creationId xmlns:p14="http://schemas.microsoft.com/office/powerpoint/2010/main" val="16621504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group of </a:t>
            </a:r>
            <a:r>
              <a:rPr lang="en-US" dirty="0" err="1" smtClean="0"/>
              <a:t>Organisers</a:t>
            </a:r>
            <a:r>
              <a:rPr lang="en-US" dirty="0" smtClean="0"/>
              <a:t> creating their commercial for a new car.</a:t>
            </a:r>
          </a:p>
          <a:p>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33</a:t>
            </a:fld>
            <a:endParaRPr lang="en-US"/>
          </a:p>
        </p:txBody>
      </p:sp>
    </p:spTree>
    <p:extLst>
      <p:ext uri="{BB962C8B-B14F-4D97-AF65-F5344CB8AC3E}">
        <p14:creationId xmlns:p14="http://schemas.microsoft.com/office/powerpoint/2010/main" val="40060362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six groups got to present their commercial for a new car on stage.</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34</a:t>
            </a:fld>
            <a:endParaRPr lang="en-US"/>
          </a:p>
        </p:txBody>
      </p:sp>
    </p:spTree>
    <p:extLst>
      <p:ext uri="{BB962C8B-B14F-4D97-AF65-F5344CB8AC3E}">
        <p14:creationId xmlns:p14="http://schemas.microsoft.com/office/powerpoint/2010/main" val="12788893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group of Leaders presenting their new car commercial.</a:t>
            </a:r>
          </a:p>
          <a:p>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35</a:t>
            </a:fld>
            <a:endParaRPr lang="en-US"/>
          </a:p>
        </p:txBody>
      </p:sp>
    </p:spTree>
    <p:extLst>
      <p:ext uri="{BB962C8B-B14F-4D97-AF65-F5344CB8AC3E}">
        <p14:creationId xmlns:p14="http://schemas.microsoft.com/office/powerpoint/2010/main" val="10992253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group of Leaders presenting their new car commercial.</a:t>
            </a:r>
          </a:p>
          <a:p>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36</a:t>
            </a:fld>
            <a:endParaRPr lang="en-US"/>
          </a:p>
        </p:txBody>
      </p:sp>
    </p:spTree>
    <p:extLst>
      <p:ext uri="{BB962C8B-B14F-4D97-AF65-F5344CB8AC3E}">
        <p14:creationId xmlns:p14="http://schemas.microsoft.com/office/powerpoint/2010/main" val="286334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group of Leaders presenting their new car commercial.</a:t>
            </a:r>
          </a:p>
          <a:p>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37</a:t>
            </a:fld>
            <a:endParaRPr lang="en-US"/>
          </a:p>
        </p:txBody>
      </p:sp>
    </p:spTree>
    <p:extLst>
      <p:ext uri="{BB962C8B-B14F-4D97-AF65-F5344CB8AC3E}">
        <p14:creationId xmlns:p14="http://schemas.microsoft.com/office/powerpoint/2010/main" val="3932375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group of Optimists presenting their new car commercial.</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38</a:t>
            </a:fld>
            <a:endParaRPr lang="en-US"/>
          </a:p>
        </p:txBody>
      </p:sp>
    </p:spTree>
    <p:extLst>
      <p:ext uri="{BB962C8B-B14F-4D97-AF65-F5344CB8AC3E}">
        <p14:creationId xmlns:p14="http://schemas.microsoft.com/office/powerpoint/2010/main" val="40725343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group of Thinkers presenting their new car commercial.</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39</a:t>
            </a:fld>
            <a:endParaRPr lang="en-US"/>
          </a:p>
        </p:txBody>
      </p:sp>
    </p:spTree>
    <p:extLst>
      <p:ext uri="{BB962C8B-B14F-4D97-AF65-F5344CB8AC3E}">
        <p14:creationId xmlns:p14="http://schemas.microsoft.com/office/powerpoint/2010/main" val="29712369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group of Thinkers presenting their new car commercial.</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40</a:t>
            </a:fld>
            <a:endParaRPr lang="en-US"/>
          </a:p>
        </p:txBody>
      </p:sp>
    </p:spTree>
    <p:extLst>
      <p:ext uri="{BB962C8B-B14F-4D97-AF65-F5344CB8AC3E}">
        <p14:creationId xmlns:p14="http://schemas.microsoft.com/office/powerpoint/2010/main" val="4210208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group was divided randomly into 6 smaller groups and given the task of creating a commercial for a new perfume.</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4</a:t>
            </a:fld>
            <a:endParaRPr lang="en-US"/>
          </a:p>
        </p:txBody>
      </p:sp>
    </p:spTree>
    <p:extLst>
      <p:ext uri="{BB962C8B-B14F-4D97-AF65-F5344CB8AC3E}">
        <p14:creationId xmlns:p14="http://schemas.microsoft.com/office/powerpoint/2010/main" val="34542122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group of Thinkers presenting their new car commercial.</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41</a:t>
            </a:fld>
            <a:endParaRPr lang="en-US"/>
          </a:p>
        </p:txBody>
      </p:sp>
    </p:spTree>
    <p:extLst>
      <p:ext uri="{BB962C8B-B14F-4D97-AF65-F5344CB8AC3E}">
        <p14:creationId xmlns:p14="http://schemas.microsoft.com/office/powerpoint/2010/main" val="11581186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group of </a:t>
            </a:r>
            <a:r>
              <a:rPr lang="en-US" dirty="0" err="1" smtClean="0"/>
              <a:t>Organisers</a:t>
            </a:r>
            <a:r>
              <a:rPr lang="en-US" dirty="0" smtClean="0"/>
              <a:t> presenting their new car commercial.</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42</a:t>
            </a:fld>
            <a:endParaRPr lang="en-US"/>
          </a:p>
        </p:txBody>
      </p:sp>
    </p:spTree>
    <p:extLst>
      <p:ext uri="{BB962C8B-B14F-4D97-AF65-F5344CB8AC3E}">
        <p14:creationId xmlns:p14="http://schemas.microsoft.com/office/powerpoint/2010/main" val="21755376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group of </a:t>
            </a:r>
            <a:r>
              <a:rPr lang="en-US" dirty="0" err="1" smtClean="0"/>
              <a:t>Organisers</a:t>
            </a:r>
            <a:r>
              <a:rPr lang="en-US" dirty="0" smtClean="0"/>
              <a:t> presenting their new car commercial.</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43</a:t>
            </a:fld>
            <a:endParaRPr lang="en-US"/>
          </a:p>
        </p:txBody>
      </p:sp>
    </p:spTree>
    <p:extLst>
      <p:ext uri="{BB962C8B-B14F-4D97-AF65-F5344CB8AC3E}">
        <p14:creationId xmlns:p14="http://schemas.microsoft.com/office/powerpoint/2010/main" val="38596617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group of </a:t>
            </a:r>
            <a:r>
              <a:rPr lang="en-US" dirty="0" err="1" smtClean="0"/>
              <a:t>Organisers</a:t>
            </a:r>
            <a:r>
              <a:rPr lang="en-US" dirty="0" smtClean="0"/>
              <a:t> presenting their new car commercial.</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44</a:t>
            </a:fld>
            <a:endParaRPr lang="en-US"/>
          </a:p>
        </p:txBody>
      </p:sp>
    </p:spTree>
    <p:extLst>
      <p:ext uri="{BB962C8B-B14F-4D97-AF65-F5344CB8AC3E}">
        <p14:creationId xmlns:p14="http://schemas.microsoft.com/office/powerpoint/2010/main" val="36933665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group of Cautious presenting their new car commercial.</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45</a:t>
            </a:fld>
            <a:endParaRPr lang="en-US"/>
          </a:p>
        </p:txBody>
      </p:sp>
    </p:spTree>
    <p:extLst>
      <p:ext uri="{BB962C8B-B14F-4D97-AF65-F5344CB8AC3E}">
        <p14:creationId xmlns:p14="http://schemas.microsoft.com/office/powerpoint/2010/main" val="15286132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group of Cautious presenting their new car commercial.</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46</a:t>
            </a:fld>
            <a:endParaRPr lang="en-US"/>
          </a:p>
        </p:txBody>
      </p:sp>
    </p:spTree>
    <p:extLst>
      <p:ext uri="{BB962C8B-B14F-4D97-AF65-F5344CB8AC3E}">
        <p14:creationId xmlns:p14="http://schemas.microsoft.com/office/powerpoint/2010/main" val="20470738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group of Observers presenting their new car commercial.</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47</a:t>
            </a:fld>
            <a:endParaRPr lang="en-US"/>
          </a:p>
        </p:txBody>
      </p:sp>
    </p:spTree>
    <p:extLst>
      <p:ext uri="{BB962C8B-B14F-4D97-AF65-F5344CB8AC3E}">
        <p14:creationId xmlns:p14="http://schemas.microsoft.com/office/powerpoint/2010/main" val="2373344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Groups chilling during the message.</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48</a:t>
            </a:fld>
            <a:endParaRPr lang="en-US"/>
          </a:p>
        </p:txBody>
      </p:sp>
    </p:spTree>
    <p:extLst>
      <p:ext uri="{BB962C8B-B14F-4D97-AF65-F5344CB8AC3E}">
        <p14:creationId xmlns:p14="http://schemas.microsoft.com/office/powerpoint/2010/main" val="29815835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Groups chilling during the message.</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49</a:t>
            </a:fld>
            <a:endParaRPr lang="en-US"/>
          </a:p>
        </p:txBody>
      </p:sp>
    </p:spTree>
    <p:extLst>
      <p:ext uri="{BB962C8B-B14F-4D97-AF65-F5344CB8AC3E}">
        <p14:creationId xmlns:p14="http://schemas.microsoft.com/office/powerpoint/2010/main" val="39044139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Relate: Here are the small group questions: (1) Which character were you identified as in the first advert? (2) What has shaped you to act the way you do in groups? (3) What do the verses/sayings reveal about our minds? Watch your thoughts, they become words; watch your words, they become actions; watch your actions, they become habits; watch your habits, they become character; watch your character, for it becomes your destiny. (Anon). Love the Lord your God with all your heart and with all your soul and with all your strength and with all your mind. (Luke 10:27). Do not conform to the pattern of this world, but be transformed by the renewing of your mind. (Romans 12:1). Whatever is true, noble, right, pure, lovely, admirable - if anything is excellent or praiseworthy - think about such things. (Philippians 4:8). Set your minds on things above, not on earthly things. (Colossians 3:2). (4) Pray for each other to use your minds positively.</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50</a:t>
            </a:fld>
            <a:endParaRPr lang="en-US"/>
          </a:p>
        </p:txBody>
      </p:sp>
    </p:spTree>
    <p:extLst>
      <p:ext uri="{BB962C8B-B14F-4D97-AF65-F5344CB8AC3E}">
        <p14:creationId xmlns:p14="http://schemas.microsoft.com/office/powerpoint/2010/main" val="3494616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Groups working on creating their commercial.</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6</a:t>
            </a:fld>
            <a:endParaRPr lang="en-US"/>
          </a:p>
        </p:txBody>
      </p:sp>
    </p:spTree>
    <p:extLst>
      <p:ext uri="{BB962C8B-B14F-4D97-AF65-F5344CB8AC3E}">
        <p14:creationId xmlns:p14="http://schemas.microsoft.com/office/powerpoint/2010/main" val="38824358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group time.</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51</a:t>
            </a:fld>
            <a:endParaRPr lang="en-US"/>
          </a:p>
        </p:txBody>
      </p:sp>
    </p:spTree>
    <p:extLst>
      <p:ext uri="{BB962C8B-B14F-4D97-AF65-F5344CB8AC3E}">
        <p14:creationId xmlns:p14="http://schemas.microsoft.com/office/powerpoint/2010/main" val="22897235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group time.</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52</a:t>
            </a:fld>
            <a:endParaRPr lang="en-US"/>
          </a:p>
        </p:txBody>
      </p:sp>
    </p:spTree>
    <p:extLst>
      <p:ext uri="{BB962C8B-B14F-4D97-AF65-F5344CB8AC3E}">
        <p14:creationId xmlns:p14="http://schemas.microsoft.com/office/powerpoint/2010/main" val="30388015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group time.</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53</a:t>
            </a:fld>
            <a:endParaRPr lang="en-US"/>
          </a:p>
        </p:txBody>
      </p:sp>
    </p:spTree>
    <p:extLst>
      <p:ext uri="{BB962C8B-B14F-4D97-AF65-F5344CB8AC3E}">
        <p14:creationId xmlns:p14="http://schemas.microsoft.com/office/powerpoint/2010/main" val="3162300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group time.</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54</a:t>
            </a:fld>
            <a:endParaRPr lang="en-US"/>
          </a:p>
        </p:txBody>
      </p:sp>
    </p:spTree>
    <p:extLst>
      <p:ext uri="{BB962C8B-B14F-4D97-AF65-F5344CB8AC3E}">
        <p14:creationId xmlns:p14="http://schemas.microsoft.com/office/powerpoint/2010/main" val="9782711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Leaders after a good night of work!</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55</a:t>
            </a:fld>
            <a:endParaRPr lang="en-US"/>
          </a:p>
        </p:txBody>
      </p:sp>
    </p:spTree>
    <p:extLst>
      <p:ext uri="{BB962C8B-B14F-4D97-AF65-F5344CB8AC3E}">
        <p14:creationId xmlns:p14="http://schemas.microsoft.com/office/powerpoint/2010/main" val="432652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Groups working on creating their commercial.</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7</a:t>
            </a:fld>
            <a:endParaRPr lang="en-US"/>
          </a:p>
        </p:txBody>
      </p:sp>
    </p:spTree>
    <p:extLst>
      <p:ext uri="{BB962C8B-B14F-4D97-AF65-F5344CB8AC3E}">
        <p14:creationId xmlns:p14="http://schemas.microsoft.com/office/powerpoint/2010/main" val="3954962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the group work phase we had teen leaders observing the group to identify six different roles that people play when they work in a small group.</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8</a:t>
            </a:fld>
            <a:endParaRPr lang="en-US"/>
          </a:p>
        </p:txBody>
      </p:sp>
    </p:spTree>
    <p:extLst>
      <p:ext uri="{BB962C8B-B14F-4D97-AF65-F5344CB8AC3E}">
        <p14:creationId xmlns:p14="http://schemas.microsoft.com/office/powerpoint/2010/main" val="346749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group had a </a:t>
            </a:r>
            <a:r>
              <a:rPr lang="en-US" dirty="0" err="1" smtClean="0"/>
              <a:t>minuute</a:t>
            </a:r>
            <a:r>
              <a:rPr lang="en-US" dirty="0" smtClean="0"/>
              <a:t> to present their commercial on stage.</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9</a:t>
            </a:fld>
            <a:endParaRPr lang="en-US"/>
          </a:p>
        </p:txBody>
      </p:sp>
    </p:spTree>
    <p:extLst>
      <p:ext uri="{BB962C8B-B14F-4D97-AF65-F5344CB8AC3E}">
        <p14:creationId xmlns:p14="http://schemas.microsoft.com/office/powerpoint/2010/main" val="1791518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 1: Danielle's group introduced their new perfume: Elizabeth Pardon. Alexia stands in the middle of the stage while Dominic stands behind her spraying the perfume and Hannah joins in, Abby sits on the side of the stage looking out at the audience but her head snaps up as she smells the </a:t>
            </a:r>
            <a:r>
              <a:rPr lang="en-US" dirty="0" err="1" smtClean="0"/>
              <a:t>peerfume</a:t>
            </a:r>
            <a:r>
              <a:rPr lang="en-US" dirty="0" smtClean="0"/>
              <a:t>. Sharon sprays a by-passer and says: “Why use your own perfume when you could use Elizabeth Pardon? This fragrance has a refreshing smell that will leave you energized and feeling like never before! With each sprits you’ll find new confidence and feel amazing!”</a:t>
            </a:r>
            <a:endParaRPr lang="en-US" dirty="0"/>
          </a:p>
        </p:txBody>
      </p:sp>
      <p:sp>
        <p:nvSpPr>
          <p:cNvPr id="4" name="Slide Number Placeholder 3"/>
          <p:cNvSpPr>
            <a:spLocks noGrp="1"/>
          </p:cNvSpPr>
          <p:nvPr>
            <p:ph type="sldNum" sz="quarter" idx="10"/>
          </p:nvPr>
        </p:nvSpPr>
        <p:spPr/>
        <p:txBody>
          <a:bodyPr/>
          <a:lstStyle/>
          <a:p>
            <a:fld id="{18F0500B-E0EC-4441-8B15-19A6E85C3F1F}" type="slidenum">
              <a:rPr lang="en-US" smtClean="0"/>
              <a:t>10</a:t>
            </a:fld>
            <a:endParaRPr lang="en-US"/>
          </a:p>
        </p:txBody>
      </p:sp>
    </p:spTree>
    <p:extLst>
      <p:ext uri="{BB962C8B-B14F-4D97-AF65-F5344CB8AC3E}">
        <p14:creationId xmlns:p14="http://schemas.microsoft.com/office/powerpoint/2010/main" val="2567331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11F91C-82A2-8D46-914F-D13FD93CCA0D}" type="datetimeFigureOut">
              <a:rPr lang="en-US" smtClean="0"/>
              <a:t>15/06/06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75FF7D-2770-604A-8539-3AC8E1ECF3E5}" type="slidenum">
              <a:rPr lang="en-US" smtClean="0"/>
              <a:t>‹#›</a:t>
            </a:fld>
            <a:endParaRPr lang="en-US"/>
          </a:p>
        </p:txBody>
      </p:sp>
    </p:spTree>
    <p:extLst>
      <p:ext uri="{BB962C8B-B14F-4D97-AF65-F5344CB8AC3E}">
        <p14:creationId xmlns:p14="http://schemas.microsoft.com/office/powerpoint/2010/main" val="219403844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11F91C-82A2-8D46-914F-D13FD93CCA0D}" type="datetimeFigureOut">
              <a:rPr lang="en-US" smtClean="0"/>
              <a:t>15/06/06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75FF7D-2770-604A-8539-3AC8E1ECF3E5}" type="slidenum">
              <a:rPr lang="en-US" smtClean="0"/>
              <a:t>‹#›</a:t>
            </a:fld>
            <a:endParaRPr lang="en-US"/>
          </a:p>
        </p:txBody>
      </p:sp>
    </p:spTree>
    <p:extLst>
      <p:ext uri="{BB962C8B-B14F-4D97-AF65-F5344CB8AC3E}">
        <p14:creationId xmlns:p14="http://schemas.microsoft.com/office/powerpoint/2010/main" val="192066183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11F91C-82A2-8D46-914F-D13FD93CCA0D}" type="datetimeFigureOut">
              <a:rPr lang="en-US" smtClean="0"/>
              <a:t>15/06/06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75FF7D-2770-604A-8539-3AC8E1ECF3E5}" type="slidenum">
              <a:rPr lang="en-US" smtClean="0"/>
              <a:t>‹#›</a:t>
            </a:fld>
            <a:endParaRPr lang="en-US"/>
          </a:p>
        </p:txBody>
      </p:sp>
    </p:spTree>
    <p:extLst>
      <p:ext uri="{BB962C8B-B14F-4D97-AF65-F5344CB8AC3E}">
        <p14:creationId xmlns:p14="http://schemas.microsoft.com/office/powerpoint/2010/main" val="186869410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11F91C-82A2-8D46-914F-D13FD93CCA0D}" type="datetimeFigureOut">
              <a:rPr lang="en-US" smtClean="0"/>
              <a:t>15/06/06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75FF7D-2770-604A-8539-3AC8E1ECF3E5}" type="slidenum">
              <a:rPr lang="en-US" smtClean="0"/>
              <a:t>‹#›</a:t>
            </a:fld>
            <a:endParaRPr lang="en-US"/>
          </a:p>
        </p:txBody>
      </p:sp>
    </p:spTree>
    <p:extLst>
      <p:ext uri="{BB962C8B-B14F-4D97-AF65-F5344CB8AC3E}">
        <p14:creationId xmlns:p14="http://schemas.microsoft.com/office/powerpoint/2010/main" val="376125989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11F91C-82A2-8D46-914F-D13FD93CCA0D}" type="datetimeFigureOut">
              <a:rPr lang="en-US" smtClean="0"/>
              <a:t>15/06/06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75FF7D-2770-604A-8539-3AC8E1ECF3E5}" type="slidenum">
              <a:rPr lang="en-US" smtClean="0"/>
              <a:t>‹#›</a:t>
            </a:fld>
            <a:endParaRPr lang="en-US"/>
          </a:p>
        </p:txBody>
      </p:sp>
    </p:spTree>
    <p:extLst>
      <p:ext uri="{BB962C8B-B14F-4D97-AF65-F5344CB8AC3E}">
        <p14:creationId xmlns:p14="http://schemas.microsoft.com/office/powerpoint/2010/main" val="122387587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11F91C-82A2-8D46-914F-D13FD93CCA0D}" type="datetimeFigureOut">
              <a:rPr lang="en-US" smtClean="0"/>
              <a:t>15/06/06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75FF7D-2770-604A-8539-3AC8E1ECF3E5}" type="slidenum">
              <a:rPr lang="en-US" smtClean="0"/>
              <a:t>‹#›</a:t>
            </a:fld>
            <a:endParaRPr lang="en-US"/>
          </a:p>
        </p:txBody>
      </p:sp>
    </p:spTree>
    <p:extLst>
      <p:ext uri="{BB962C8B-B14F-4D97-AF65-F5344CB8AC3E}">
        <p14:creationId xmlns:p14="http://schemas.microsoft.com/office/powerpoint/2010/main" val="184533503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11F91C-82A2-8D46-914F-D13FD93CCA0D}" type="datetimeFigureOut">
              <a:rPr lang="en-US" smtClean="0"/>
              <a:t>15/06/06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75FF7D-2770-604A-8539-3AC8E1ECF3E5}" type="slidenum">
              <a:rPr lang="en-US" smtClean="0"/>
              <a:t>‹#›</a:t>
            </a:fld>
            <a:endParaRPr lang="en-US"/>
          </a:p>
        </p:txBody>
      </p:sp>
    </p:spTree>
    <p:extLst>
      <p:ext uri="{BB962C8B-B14F-4D97-AF65-F5344CB8AC3E}">
        <p14:creationId xmlns:p14="http://schemas.microsoft.com/office/powerpoint/2010/main" val="99166932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11F91C-82A2-8D46-914F-D13FD93CCA0D}" type="datetimeFigureOut">
              <a:rPr lang="en-US" smtClean="0"/>
              <a:t>15/06/06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75FF7D-2770-604A-8539-3AC8E1ECF3E5}" type="slidenum">
              <a:rPr lang="en-US" smtClean="0"/>
              <a:t>‹#›</a:t>
            </a:fld>
            <a:endParaRPr lang="en-US"/>
          </a:p>
        </p:txBody>
      </p:sp>
    </p:spTree>
    <p:extLst>
      <p:ext uri="{BB962C8B-B14F-4D97-AF65-F5344CB8AC3E}">
        <p14:creationId xmlns:p14="http://schemas.microsoft.com/office/powerpoint/2010/main" val="356842325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11F91C-82A2-8D46-914F-D13FD93CCA0D}" type="datetimeFigureOut">
              <a:rPr lang="en-US" smtClean="0"/>
              <a:t>15/06/06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75FF7D-2770-604A-8539-3AC8E1ECF3E5}" type="slidenum">
              <a:rPr lang="en-US" smtClean="0"/>
              <a:t>‹#›</a:t>
            </a:fld>
            <a:endParaRPr lang="en-US"/>
          </a:p>
        </p:txBody>
      </p:sp>
    </p:spTree>
    <p:extLst>
      <p:ext uri="{BB962C8B-B14F-4D97-AF65-F5344CB8AC3E}">
        <p14:creationId xmlns:p14="http://schemas.microsoft.com/office/powerpoint/2010/main" val="203901500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11F91C-82A2-8D46-914F-D13FD93CCA0D}" type="datetimeFigureOut">
              <a:rPr lang="en-US" smtClean="0"/>
              <a:t>15/06/06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75FF7D-2770-604A-8539-3AC8E1ECF3E5}" type="slidenum">
              <a:rPr lang="en-US" smtClean="0"/>
              <a:t>‹#›</a:t>
            </a:fld>
            <a:endParaRPr lang="en-US"/>
          </a:p>
        </p:txBody>
      </p:sp>
    </p:spTree>
    <p:extLst>
      <p:ext uri="{BB962C8B-B14F-4D97-AF65-F5344CB8AC3E}">
        <p14:creationId xmlns:p14="http://schemas.microsoft.com/office/powerpoint/2010/main" val="57189646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11F91C-82A2-8D46-914F-D13FD93CCA0D}" type="datetimeFigureOut">
              <a:rPr lang="en-US" smtClean="0"/>
              <a:t>15/06/06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75FF7D-2770-604A-8539-3AC8E1ECF3E5}" type="slidenum">
              <a:rPr lang="en-US" smtClean="0"/>
              <a:t>‹#›</a:t>
            </a:fld>
            <a:endParaRPr lang="en-US"/>
          </a:p>
        </p:txBody>
      </p:sp>
    </p:spTree>
    <p:extLst>
      <p:ext uri="{BB962C8B-B14F-4D97-AF65-F5344CB8AC3E}">
        <p14:creationId xmlns:p14="http://schemas.microsoft.com/office/powerpoint/2010/main" val="65235983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11F91C-82A2-8D46-914F-D13FD93CCA0D}" type="datetimeFigureOut">
              <a:rPr lang="en-US" smtClean="0"/>
              <a:t>15/06/06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75FF7D-2770-604A-8539-3AC8E1ECF3E5}" type="slidenum">
              <a:rPr lang="en-US" smtClean="0"/>
              <a:t>‹#›</a:t>
            </a:fld>
            <a:endParaRPr lang="en-US"/>
          </a:p>
        </p:txBody>
      </p:sp>
    </p:spTree>
    <p:extLst>
      <p:ext uri="{BB962C8B-B14F-4D97-AF65-F5344CB8AC3E}">
        <p14:creationId xmlns:p14="http://schemas.microsoft.com/office/powerpoint/2010/main" val="2440321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file://localhost/Users/marktittley/Desktop/My%20Mind%20Night%20Pics/_Show/IMG_0001.jpg" TargetMode="External"/><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file://localhost/Users/marktittley/Desktop/My%20Mind%20Night%20Pics/_Show/IMG_0034.jpg" TargetMode="External"/><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file://localhost/Users/marktittley/Desktop/My%20Mind%20Night%20Pics/_Show/IMG_0039.jpg" TargetMode="External"/><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file://localhost/Users/marktittley/Desktop/My%20Mind%20Night%20Pics/_Show/IMG_0041.jpg" TargetMode="External"/><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file://localhost/Users/marktittley/Desktop/My%20Mind%20Night%20Pics/_Show/IMG_0046.jpg" TargetMode="External"/><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file://localhost/Users/marktittley/Desktop/My%20Mind%20Night%20Pics/_Show/IMG_0055.jpg" TargetMode="External"/><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file://localhost/Users/marktittley/Desktop/My%20Mind%20Night%20Pics/_Show/IMG_0061.jpg" TargetMode="External"/><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file://localhost/Users/marktittley/Desktop/My%20Mind%20Night%20Pics/_Show/IMG_0069.jpg" TargetMode="External"/><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file://localhost/Users/marktittley/Desktop/My%20Mind%20Night%20Pics/_Show/IMG_0079.jpg" TargetMode="External"/><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file://localhost/Users/marktittley/Desktop/My%20Mind%20Night%20Pics/_Show/IMG_0085.jpg" TargetMode="External"/><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4" Type="http://schemas.microsoft.com/office/2007/relationships/hdphoto" Target="../media/hdphoto1.wdp"/><Relationship Id="rId5" Type="http://schemas.openxmlformats.org/officeDocument/2006/relationships/image" Target="file://localhost/Users/marktittley/Desktop/My%20Mind%20Night%20Pics/_Show/IMG_0089.jpg" TargetMode="External"/><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file://localhost/Users/marktittley/Desktop/My%20Mind%20Night%20Pics/_Show/IMG_0003.jpg" TargetMode="External"/><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4" Type="http://schemas.microsoft.com/office/2007/relationships/hdphoto" Target="../media/hdphoto2.wdp"/><Relationship Id="rId5" Type="http://schemas.openxmlformats.org/officeDocument/2006/relationships/image" Target="file://localhost/Users/marktittley/Desktop/My%20Mind%20Night%20Pics/_Show/IMG_0103.jpg" TargetMode="External"/><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4" Type="http://schemas.microsoft.com/office/2007/relationships/hdphoto" Target="../media/hdphoto3.wdp"/><Relationship Id="rId5" Type="http://schemas.openxmlformats.org/officeDocument/2006/relationships/image" Target="file://localhost/Users/marktittley/Desktop/My%20Mind%20Night%20Pics/_Show/IMG_0111.jpg" TargetMode="External"/><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4" Type="http://schemas.microsoft.com/office/2007/relationships/hdphoto" Target="../media/hdphoto4.wdp"/><Relationship Id="rId5" Type="http://schemas.openxmlformats.org/officeDocument/2006/relationships/image" Target="file://localhost/Users/marktittley/Desktop/My%20Mind%20Night%20Pics/_Show/IMG_0116.jpg" TargetMode="External"/><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4" Type="http://schemas.microsoft.com/office/2007/relationships/hdphoto" Target="../media/hdphoto5.wdp"/><Relationship Id="rId5" Type="http://schemas.openxmlformats.org/officeDocument/2006/relationships/image" Target="file://localhost/Users/marktittley/Desktop/My%20Mind%20Night%20Pics/_Show/IMG_0130.jpg" TargetMode="External"/><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4" Type="http://schemas.microsoft.com/office/2007/relationships/hdphoto" Target="../media/hdphoto6.wdp"/><Relationship Id="rId5" Type="http://schemas.openxmlformats.org/officeDocument/2006/relationships/image" Target="file://localhost/Users/marktittley/Desktop/My%20Mind%20Night%20Pics/_Show/IMG_0139.jpg" TargetMode="External"/><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file://localhost/Users/marktittley/Desktop/My%20Mind%20Night%20Pics/_Show/IMG_0139b.jpg" TargetMode="External"/><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file://localhost/Users/marktittley/Desktop/My%20Mind%20Night%20Pics/_Show/IMG_0140.jpg" TargetMode="External"/><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file://localhost/Users/marktittley/Desktop/My%20Mind%20Night%20Pics/_Show/IMG_0144.jpg" TargetMode="External"/><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file://localhost/Users/marktittley/Desktop/My%20Mind%20Night%20Pics/_Show/IMG_0146.jpg" TargetMode="External"/><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4" Type="http://schemas.microsoft.com/office/2007/relationships/hdphoto" Target="../media/hdphoto7.wdp"/><Relationship Id="rId5" Type="http://schemas.openxmlformats.org/officeDocument/2006/relationships/image" Target="file://localhost/Users/marktittley/Desktop/My%20Mind%20Night%20Pics/_Show/IMG_0147.jpg" TargetMode="External"/><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file://localhost/Users/marktittley/Desktop/My%20Mind%20Night%20Pics/_Show/IMG_0005.jpg" TargetMode="External"/><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file://localhost/Users/marktittley/Desktop/My%20Mind%20Night%20Pics/_Show/IMG_0149.jpg" TargetMode="External"/><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file://localhost/Users/marktittley/Desktop/My%20Mind%20Night%20Pics/_Show/IMG_0153.jpg" TargetMode="External"/><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file://localhost/Users/marktittley/Desktop/My%20Mind%20Night%20Pics/_Show/IMG_0158.jpg" TargetMode="External"/><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file://localhost/Users/marktittley/Desktop/My%20Mind%20Night%20Pics/_Show/IMG_0159.jpg" TargetMode="External"/><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file://localhost/Users/marktittley/Desktop/My%20Mind%20Night%20Pics/_Show/IMG_0160b.jpg" TargetMode="External"/><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file://localhost/Users/marktittley/Desktop/My%20Mind%20Night%20Pics/_Show/IMG_0167.jpg" TargetMode="External"/><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file://localhost/Users/marktittley/Desktop/My%20Mind%20Night%20Pics/_Show/IMG_0170.jpg" TargetMode="External"/><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file://localhost/Users/marktittley/Desktop/My%20Mind%20Night%20Pics/_Show/IMG_0174.jpg" TargetMode="External"/><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file://localhost/Users/marktittley/Desktop/My%20Mind%20Night%20Pics/_Show/IMG_0178.jpg" TargetMode="External"/><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file://localhost/Users/marktittley/Desktop/My%20Mind%20Night%20Pics/_Show/IMG_0185.jpg" TargetMode="External"/><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file://localhost/Users/marktittley/Desktop/My%20Mind%20Night%20Pics/_Show/IMG_0006.jpg" TargetMode="External"/><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file://localhost/Users/marktittley/Desktop/My%20Mind%20Night%20Pics/_Show/IMG_0194.jpg" TargetMode="External"/><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file://localhost/Users/marktittley/Desktop/My%20Mind%20Night%20Pics/_Show/IMG_0197.jpg" TargetMode="External"/><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file://localhost/Users/marktittley/Desktop/My%20Mind%20Night%20Pics/_Show/IMG_0199.jpg" TargetMode="External"/><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file://localhost/Users/marktittley/Desktop/My%20Mind%20Night%20Pics/_Show/IMG_0204.jpg" TargetMode="External"/><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4" Type="http://schemas.microsoft.com/office/2007/relationships/hdphoto" Target="../media/hdphoto8.wdp"/><Relationship Id="rId5" Type="http://schemas.openxmlformats.org/officeDocument/2006/relationships/image" Target="file://localhost/Users/marktittley/Desktop/My%20Mind%20Night%20Pics/_Show/IMG_0211.jpg" TargetMode="External"/><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file://localhost/Users/marktittley/Desktop/My%20Mind%20Night%20Pics/_Show/IMG_0218.jpg" TargetMode="External"/><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file://localhost/Users/marktittley/Desktop/My%20Mind%20Night%20Pics/_Show/IMG_0233.jpg" TargetMode="External"/><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4" Type="http://schemas.microsoft.com/office/2007/relationships/hdphoto" Target="../media/hdphoto9.wdp"/><Relationship Id="rId5" Type="http://schemas.openxmlformats.org/officeDocument/2006/relationships/image" Target="file://localhost/Users/marktittley/Desktop/My%20Mind%20Night%20Pics/_Show/IMG_0242.jpg" TargetMode="External"/><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file://localhost/Users/marktittley/Desktop/My%20Mind%20Night%20Pics/_Show/IMG_0259.jpg" TargetMode="External"/><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file://localhost/Users/marktittley/Desktop/My%20Mind%20Night%20Pics/_Show/IMG_0262.jpg" TargetMode="External"/><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 Id="rId3" Type="http://schemas.openxmlformats.org/officeDocument/2006/relationships/image" Target="file://localhost/Users/marktittley/Desktop/My%20Mind%20Night%20Pics/_Show/IMG_0009.jpg"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file://localhost/Users/marktittley/Desktop/My%20Mind%20Night%20Pics/_Show/IMG_0263b.jpg" TargetMode="External"/><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4" Type="http://schemas.microsoft.com/office/2007/relationships/hdphoto" Target="../media/hdphoto10.wdp"/><Relationship Id="rId5" Type="http://schemas.openxmlformats.org/officeDocument/2006/relationships/image" Target="file://localhost/Users/marktittley/Desktop/My%20Mind%20Night%20Pics/_Show/IMG_0264.jpg" TargetMode="External"/><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4" Type="http://schemas.microsoft.com/office/2007/relationships/hdphoto" Target="../media/hdphoto11.wdp"/><Relationship Id="rId5" Type="http://schemas.openxmlformats.org/officeDocument/2006/relationships/image" Target="file://localhost/Users/marktittley/Desktop/My%20Mind%20Night%20Pics/_Show/IMG_0266.jpg" TargetMode="External"/><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4" Type="http://schemas.microsoft.com/office/2007/relationships/hdphoto" Target="../media/hdphoto12.wdp"/><Relationship Id="rId5" Type="http://schemas.openxmlformats.org/officeDocument/2006/relationships/image" Target="file://localhost/Users/marktittley/Desktop/My%20Mind%20Night%20Pics/_Show/IMG_0269.jpg" TargetMode="External"/><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4" Type="http://schemas.microsoft.com/office/2007/relationships/hdphoto" Target="../media/hdphoto13.wdp"/><Relationship Id="rId5" Type="http://schemas.openxmlformats.org/officeDocument/2006/relationships/image" Target="file://localhost/Users/marktittley/Desktop/My%20Mind%20Night%20Pics/_Show/IMG_0273.jpg" TargetMode="External"/><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file://localhost/Users/marktittley/Desktop/My%20Mind%20Night%20Pics/_Show/IMG_0154.jpg" TargetMode="External"/><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file://localhost/Users/marktittley/Desktop/My%20Mind%20Night%20Pics/_Show/IMG_0013.jpg" TargetMode="External"/><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file://localhost/Users/marktittley/Desktop/My%20Mind%20Night%20Pics/_Show/IMG_0014.jpg" TargetMode="External"/><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file://localhost/Users/marktittley/Desktop/My%20Mind%20Night%20Pics/_Show/IMG_0018.jpg" TargetMode="External"/><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file://localhost/Users/marktittley/Desktop/My%20Mind%20Night%20Pics/_Show/IMG_0032b.jpg" TargetMode="External"/><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01.jpg" descr="/Users/marktittley/Desktop/My Mind Night Pics/_Show/IMG_0001.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548026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34.jpg" descr="/Users/marktittley/Desktop/My Mind Night Pics/_Show/IMG_0034.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393700"/>
            <a:ext cx="9144000" cy="6088380"/>
          </a:xfrm>
          <a:prstGeom prst="rect">
            <a:avLst/>
          </a:prstGeom>
        </p:spPr>
      </p:pic>
    </p:spTree>
    <p:extLst>
      <p:ext uri="{BB962C8B-B14F-4D97-AF65-F5344CB8AC3E}">
        <p14:creationId xmlns:p14="http://schemas.microsoft.com/office/powerpoint/2010/main" val="195148942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39.jpg" descr="/Users/marktittley/Desktop/My Mind Night Pics/_Show/IMG_0039.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203200"/>
            <a:ext cx="9144000" cy="6461760"/>
          </a:xfrm>
          <a:prstGeom prst="rect">
            <a:avLst/>
          </a:prstGeom>
        </p:spPr>
      </p:pic>
    </p:spTree>
    <p:extLst>
      <p:ext uri="{BB962C8B-B14F-4D97-AF65-F5344CB8AC3E}">
        <p14:creationId xmlns:p14="http://schemas.microsoft.com/office/powerpoint/2010/main" val="164674087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41.jpg" descr="/Users/marktittley/Desktop/My Mind Night Pics/_Show/IMG_0041.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457200"/>
            <a:ext cx="9144000" cy="5943600"/>
          </a:xfrm>
          <a:prstGeom prst="rect">
            <a:avLst/>
          </a:prstGeom>
        </p:spPr>
      </p:pic>
    </p:spTree>
    <p:extLst>
      <p:ext uri="{BB962C8B-B14F-4D97-AF65-F5344CB8AC3E}">
        <p14:creationId xmlns:p14="http://schemas.microsoft.com/office/powerpoint/2010/main" val="401454460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46.jpg" descr="/Users/marktittley/Desktop/My Mind Night Pics/_Show/IMG_0046.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65447304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55.jpg" descr="/Users/marktittley/Desktop/My Mind Night Pics/_Show/IMG_0055.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69464655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61.jpg" descr="/Users/marktittley/Desktop/My Mind Night Pics/_Show/IMG_0061.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317500"/>
            <a:ext cx="9144000" cy="6240780"/>
          </a:xfrm>
          <a:prstGeom prst="rect">
            <a:avLst/>
          </a:prstGeom>
        </p:spPr>
      </p:pic>
    </p:spTree>
    <p:extLst>
      <p:ext uri="{BB962C8B-B14F-4D97-AF65-F5344CB8AC3E}">
        <p14:creationId xmlns:p14="http://schemas.microsoft.com/office/powerpoint/2010/main" val="276703814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69.jpg" descr="/Users/marktittley/Desktop/My Mind Night Pics/_Show/IMG_0069.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241300"/>
            <a:ext cx="9144000" cy="6377940"/>
          </a:xfrm>
          <a:prstGeom prst="rect">
            <a:avLst/>
          </a:prstGeom>
        </p:spPr>
      </p:pic>
    </p:spTree>
    <p:extLst>
      <p:ext uri="{BB962C8B-B14F-4D97-AF65-F5344CB8AC3E}">
        <p14:creationId xmlns:p14="http://schemas.microsoft.com/office/powerpoint/2010/main" val="425630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79.jpg" descr="/Users/marktittley/Desktop/My Mind Night Pics/_Show/IMG_0079.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546100"/>
            <a:ext cx="9144000" cy="5768340"/>
          </a:xfrm>
          <a:prstGeom prst="rect">
            <a:avLst/>
          </a:prstGeom>
        </p:spPr>
      </p:pic>
    </p:spTree>
    <p:extLst>
      <p:ext uri="{BB962C8B-B14F-4D97-AF65-F5344CB8AC3E}">
        <p14:creationId xmlns:p14="http://schemas.microsoft.com/office/powerpoint/2010/main" val="247406332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85.jpg" descr="/Users/marktittley/Desktop/My Mind Night Pics/_Show/IMG_0085.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190500"/>
            <a:ext cx="9144000" cy="6477000"/>
          </a:xfrm>
          <a:prstGeom prst="rect">
            <a:avLst/>
          </a:prstGeom>
        </p:spPr>
      </p:pic>
    </p:spTree>
    <p:extLst>
      <p:ext uri="{BB962C8B-B14F-4D97-AF65-F5344CB8AC3E}">
        <p14:creationId xmlns:p14="http://schemas.microsoft.com/office/powerpoint/2010/main" val="366745458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89.jpg" descr="/Users/marktittley/Desktop/My Mind Night Pics/_Show/IMG_0089.jpg"/>
          <p:cNvPicPr>
            <a:picLocks/>
          </p:cNvPicPr>
          <p:nvPr/>
        </p:nvPicPr>
        <p:blipFill>
          <a:blip r:embed="rId3" r:link="rId5">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0" y="292100"/>
            <a:ext cx="9144000" cy="6286500"/>
          </a:xfrm>
          <a:prstGeom prst="rect">
            <a:avLst/>
          </a:prstGeom>
        </p:spPr>
      </p:pic>
    </p:spTree>
    <p:extLst>
      <p:ext uri="{BB962C8B-B14F-4D97-AF65-F5344CB8AC3E}">
        <p14:creationId xmlns:p14="http://schemas.microsoft.com/office/powerpoint/2010/main" val="333600360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03.jpg" descr="/Users/marktittley/Desktop/My Mind Night Pics/_Show/IMG_0003.jpg"/>
          <p:cNvPicPr>
            <a:picLocks/>
          </p:cNvPicPr>
          <p:nvPr/>
        </p:nvPicPr>
        <p:blipFill rotWithShape="1">
          <a:blip r:embed="rId3" r:link="rId4" cstate="print">
            <a:extLst>
              <a:ext uri="{28A0092B-C50C-407E-A947-70E740481C1C}">
                <a14:useLocalDpi xmlns:a14="http://schemas.microsoft.com/office/drawing/2010/main"/>
              </a:ext>
            </a:extLst>
          </a:blip>
          <a:srcRect/>
          <a:stretch/>
        </p:blipFill>
        <p:spPr>
          <a:xfrm>
            <a:off x="0" y="-12700"/>
            <a:ext cx="8119200" cy="6870700"/>
          </a:xfrm>
          <a:prstGeom prst="rect">
            <a:avLst/>
          </a:prstGeom>
        </p:spPr>
      </p:pic>
    </p:spTree>
    <p:extLst>
      <p:ext uri="{BB962C8B-B14F-4D97-AF65-F5344CB8AC3E}">
        <p14:creationId xmlns:p14="http://schemas.microsoft.com/office/powerpoint/2010/main" val="151875768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103.jpg" descr="/Users/marktittley/Desktop/My Mind Night Pics/_Show/IMG_0103.jpg"/>
          <p:cNvPicPr>
            <a:picLocks/>
          </p:cNvPicPr>
          <p:nvPr/>
        </p:nvPicPr>
        <p:blipFill>
          <a:blip r:embed="rId3" r:link="rId5">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32072683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111.jpg" descr="/Users/marktittley/Desktop/My Mind Night Pics/_Show/IMG_0111.jpg"/>
          <p:cNvPicPr>
            <a:picLocks/>
          </p:cNvPicPr>
          <p:nvPr/>
        </p:nvPicPr>
        <p:blipFill rotWithShape="1">
          <a:blip r:embed="rId3" r:link="rId5"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0" y="0"/>
            <a:ext cx="9144000" cy="6852920"/>
          </a:xfrm>
          <a:prstGeom prst="rect">
            <a:avLst/>
          </a:prstGeom>
        </p:spPr>
      </p:pic>
    </p:spTree>
    <p:extLst>
      <p:ext uri="{BB962C8B-B14F-4D97-AF65-F5344CB8AC3E}">
        <p14:creationId xmlns:p14="http://schemas.microsoft.com/office/powerpoint/2010/main" val="84290696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116.jpg" descr="/Users/marktittley/Desktop/My Mind Night Pics/_Show/IMG_0116.jpg"/>
          <p:cNvPicPr>
            <a:picLocks/>
          </p:cNvPicPr>
          <p:nvPr/>
        </p:nvPicPr>
        <p:blipFill rotWithShape="1">
          <a:blip r:embed="rId3" r:link="rId5"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0" y="0"/>
            <a:ext cx="8542476" cy="6858000"/>
          </a:xfrm>
          <a:prstGeom prst="rect">
            <a:avLst/>
          </a:prstGeom>
        </p:spPr>
      </p:pic>
    </p:spTree>
    <p:extLst>
      <p:ext uri="{BB962C8B-B14F-4D97-AF65-F5344CB8AC3E}">
        <p14:creationId xmlns:p14="http://schemas.microsoft.com/office/powerpoint/2010/main" val="226952615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130.jpg" descr="/Users/marktittley/Desktop/My Mind Night Pics/_Show/IMG_0130.jpg"/>
          <p:cNvPicPr>
            <a:picLocks/>
          </p:cNvPicPr>
          <p:nvPr/>
        </p:nvPicPr>
        <p:blipFill rotWithShape="1">
          <a:blip r:embed="rId3" r:link="rId5"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0" y="211642"/>
            <a:ext cx="9144000" cy="6429636"/>
          </a:xfrm>
          <a:prstGeom prst="rect">
            <a:avLst/>
          </a:prstGeom>
        </p:spPr>
      </p:pic>
    </p:spTree>
    <p:extLst>
      <p:ext uri="{BB962C8B-B14F-4D97-AF65-F5344CB8AC3E}">
        <p14:creationId xmlns:p14="http://schemas.microsoft.com/office/powerpoint/2010/main" val="164926260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139.jpg" descr="/Users/marktittley/Desktop/My Mind Night Pics/_Show/IMG_0139.jpg"/>
          <p:cNvPicPr>
            <a:picLocks/>
          </p:cNvPicPr>
          <p:nvPr/>
        </p:nvPicPr>
        <p:blipFill>
          <a:blip r:embed="rId3" r:link="rId5">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0" y="330200"/>
            <a:ext cx="9144000" cy="6195060"/>
          </a:xfrm>
          <a:prstGeom prst="rect">
            <a:avLst/>
          </a:prstGeom>
        </p:spPr>
      </p:pic>
    </p:spTree>
    <p:extLst>
      <p:ext uri="{BB962C8B-B14F-4D97-AF65-F5344CB8AC3E}">
        <p14:creationId xmlns:p14="http://schemas.microsoft.com/office/powerpoint/2010/main" val="119589836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139b.jpg" descr="/Users/marktittley/Desktop/My Mind Night Pics/_Show/IMG_0139b.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6738281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140.jpg" descr="/Users/marktittley/Desktop/My Mind Night Pics/_Show/IMG_0140.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02801092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144.jpg" descr="/Users/marktittley/Desktop/My Mind Night Pics/_Show/IMG_0144.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61519448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146.jpg" descr="/Users/marktittley/Desktop/My Mind Night Pics/_Show/IMG_0146.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13792179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147.jpg" descr="/Users/marktittley/Desktop/My Mind Night Pics/_Show/IMG_0147.jpg"/>
          <p:cNvPicPr>
            <a:picLocks/>
          </p:cNvPicPr>
          <p:nvPr/>
        </p:nvPicPr>
        <p:blipFill>
          <a:blip r:embed="rId3" r:link="rId5">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0" y="342900"/>
            <a:ext cx="9144000" cy="6172200"/>
          </a:xfrm>
          <a:prstGeom prst="rect">
            <a:avLst/>
          </a:prstGeom>
        </p:spPr>
      </p:pic>
    </p:spTree>
    <p:extLst>
      <p:ext uri="{BB962C8B-B14F-4D97-AF65-F5344CB8AC3E}">
        <p14:creationId xmlns:p14="http://schemas.microsoft.com/office/powerpoint/2010/main" val="81518363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05.jpg" descr="/Users/marktittley/Desktop/My Mind Night Pics/_Show/IMG_0005.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50800"/>
            <a:ext cx="9144000" cy="6758940"/>
          </a:xfrm>
          <a:prstGeom prst="rect">
            <a:avLst/>
          </a:prstGeom>
        </p:spPr>
      </p:pic>
    </p:spTree>
    <p:extLst>
      <p:ext uri="{BB962C8B-B14F-4D97-AF65-F5344CB8AC3E}">
        <p14:creationId xmlns:p14="http://schemas.microsoft.com/office/powerpoint/2010/main" val="357129035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149.jpg" descr="/Users/marktittley/Desktop/My Mind Night Pics/_Show/IMG_0149.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3122672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153.jpg" descr="/Users/marktittley/Desktop/My Mind Night Pics/_Show/IMG_0153.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5592456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158.jpg" descr="/Users/marktittley/Desktop/My Mind Night Pics/_Show/IMG_0158.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23679134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159.jpg" descr="/Users/marktittley/Desktop/My Mind Night Pics/_Show/IMG_0159.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16271667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160b.jpg" descr="/Users/marktittley/Desktop/My Mind Night Pics/_Show/IMG_0160b.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4002350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167.jpg" descr="/Users/marktittley/Desktop/My Mind Night Pics/_Show/IMG_0167.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43512776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170.jpg" descr="/Users/marktittley/Desktop/My Mind Night Pics/_Show/IMG_0170.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54902383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174.jpg" descr="/Users/marktittley/Desktop/My Mind Night Pics/_Show/IMG_0174.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215900"/>
            <a:ext cx="9144000" cy="6431280"/>
          </a:xfrm>
          <a:prstGeom prst="rect">
            <a:avLst/>
          </a:prstGeom>
        </p:spPr>
      </p:pic>
    </p:spTree>
    <p:extLst>
      <p:ext uri="{BB962C8B-B14F-4D97-AF65-F5344CB8AC3E}">
        <p14:creationId xmlns:p14="http://schemas.microsoft.com/office/powerpoint/2010/main" val="77525891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178.jpg" descr="/Users/marktittley/Desktop/My Mind Night Pics/_Show/IMG_0178.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97545148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185.jpg" descr="/Users/marktittley/Desktop/My Mind Night Pics/_Show/IMG_0185.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533400"/>
            <a:ext cx="9144000" cy="5806440"/>
          </a:xfrm>
          <a:prstGeom prst="rect">
            <a:avLst/>
          </a:prstGeom>
        </p:spPr>
      </p:pic>
    </p:spTree>
    <p:extLst>
      <p:ext uri="{BB962C8B-B14F-4D97-AF65-F5344CB8AC3E}">
        <p14:creationId xmlns:p14="http://schemas.microsoft.com/office/powerpoint/2010/main" val="119672128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06.jpg" descr="/Users/marktittley/Desktop/My Mind Night Pics/_Show/IMG_0006.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425391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194.jpg" descr="/Users/marktittley/Desktop/My Mind Night Pics/_Show/IMG_0194.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60703695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197.jpg" descr="/Users/marktittley/Desktop/My Mind Night Pics/_Show/IMG_0197.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67966508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199.jpg" descr="/Users/marktittley/Desktop/My Mind Night Pics/_Show/IMG_0199.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50800"/>
            <a:ext cx="9144000" cy="6758940"/>
          </a:xfrm>
          <a:prstGeom prst="rect">
            <a:avLst/>
          </a:prstGeom>
        </p:spPr>
      </p:pic>
    </p:spTree>
    <p:extLst>
      <p:ext uri="{BB962C8B-B14F-4D97-AF65-F5344CB8AC3E}">
        <p14:creationId xmlns:p14="http://schemas.microsoft.com/office/powerpoint/2010/main" val="159122243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204.jpg" descr="/Users/marktittley/Desktop/My Mind Night Pics/_Show/IMG_0204.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254000"/>
            <a:ext cx="9144000" cy="6355080"/>
          </a:xfrm>
          <a:prstGeom prst="rect">
            <a:avLst/>
          </a:prstGeom>
        </p:spPr>
      </p:pic>
    </p:spTree>
    <p:extLst>
      <p:ext uri="{BB962C8B-B14F-4D97-AF65-F5344CB8AC3E}">
        <p14:creationId xmlns:p14="http://schemas.microsoft.com/office/powerpoint/2010/main" val="125701453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211.jpg" descr="/Users/marktittley/Desktop/My Mind Night Pics/_Show/IMG_0211.jpg"/>
          <p:cNvPicPr>
            <a:picLocks/>
          </p:cNvPicPr>
          <p:nvPr/>
        </p:nvPicPr>
        <p:blipFill rotWithShape="1">
          <a:blip r:embed="rId3" r:link="rId5"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0" y="0"/>
            <a:ext cx="9144000" cy="6863080"/>
          </a:xfrm>
          <a:prstGeom prst="rect">
            <a:avLst/>
          </a:prstGeom>
        </p:spPr>
      </p:pic>
    </p:spTree>
    <p:extLst>
      <p:ext uri="{BB962C8B-B14F-4D97-AF65-F5344CB8AC3E}">
        <p14:creationId xmlns:p14="http://schemas.microsoft.com/office/powerpoint/2010/main" val="81724605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218.jpg" descr="/Users/marktittley/Desktop/My Mind Night Pics/_Show/IMG_0218.jpg"/>
          <p:cNvPicPr>
            <a:picLocks/>
          </p:cNvPicPr>
          <p:nvPr/>
        </p:nvPicPr>
        <p:blipFill rotWithShape="1">
          <a:blip r:embed="rId3" r:link="rId4"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309266375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233.jpg" descr="/Users/marktittley/Desktop/My Mind Night Pics/_Show/IMG_0233.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7583973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242.jpg" descr="/Users/marktittley/Desktop/My Mind Night Pics/_Show/IMG_0242.jpg"/>
          <p:cNvPicPr>
            <a:picLocks/>
          </p:cNvPicPr>
          <p:nvPr/>
        </p:nvPicPr>
        <p:blipFill>
          <a:blip r:embed="rId3" r:link="rId5">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0" y="152400"/>
            <a:ext cx="9144000" cy="6560820"/>
          </a:xfrm>
          <a:prstGeom prst="rect">
            <a:avLst/>
          </a:prstGeom>
        </p:spPr>
      </p:pic>
    </p:spTree>
    <p:extLst>
      <p:ext uri="{BB962C8B-B14F-4D97-AF65-F5344CB8AC3E}">
        <p14:creationId xmlns:p14="http://schemas.microsoft.com/office/powerpoint/2010/main" val="107798383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259.jpg" descr="/Users/marktittley/Desktop/My Mind Night Pics/_Show/IMG_0259.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241300"/>
            <a:ext cx="9144000" cy="6370320"/>
          </a:xfrm>
          <a:prstGeom prst="rect">
            <a:avLst/>
          </a:prstGeom>
        </p:spPr>
      </p:pic>
    </p:spTree>
    <p:extLst>
      <p:ext uri="{BB962C8B-B14F-4D97-AF65-F5344CB8AC3E}">
        <p14:creationId xmlns:p14="http://schemas.microsoft.com/office/powerpoint/2010/main" val="291024324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262.jpg" descr="/Users/marktittley/Desktop/My Mind Night Pics/_Show/IMG_0262.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469900"/>
            <a:ext cx="9144000" cy="5920740"/>
          </a:xfrm>
          <a:prstGeom prst="rect">
            <a:avLst/>
          </a:prstGeom>
        </p:spPr>
      </p:pic>
    </p:spTree>
    <p:extLst>
      <p:ext uri="{BB962C8B-B14F-4D97-AF65-F5344CB8AC3E}">
        <p14:creationId xmlns:p14="http://schemas.microsoft.com/office/powerpoint/2010/main" val="26097687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09.jpg" descr="/Users/marktittley/Desktop/My Mind Night Pics/_Show/IMG_0009.jpg"/>
          <p:cNvPicPr>
            <a:picLocks/>
          </p:cNvPicPr>
          <p:nvPr/>
        </p:nvPicPr>
        <p:blipFill>
          <a:blip r:embed="rId2" r:link="rId3">
            <a:extLst>
              <a:ext uri="{28A0092B-C50C-407E-A947-70E740481C1C}">
                <a14:useLocalDpi xmlns:a14="http://schemas.microsoft.com/office/drawing/2010/main"/>
              </a:ext>
            </a:extLst>
          </a:blip>
          <a:stretch>
            <a:fillRect/>
          </a:stretch>
        </p:blipFill>
        <p:spPr>
          <a:xfrm>
            <a:off x="334180" y="0"/>
            <a:ext cx="8454754" cy="6858000"/>
          </a:xfrm>
          <a:prstGeom prst="rect">
            <a:avLst/>
          </a:prstGeom>
        </p:spPr>
      </p:pic>
    </p:spTree>
    <p:extLst>
      <p:ext uri="{BB962C8B-B14F-4D97-AF65-F5344CB8AC3E}">
        <p14:creationId xmlns:p14="http://schemas.microsoft.com/office/powerpoint/2010/main" val="182371619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263b.jpg" descr="/Users/marktittley/Desktop/My Mind Night Pics/_Show/IMG_0263b.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935125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264.jpg" descr="/Users/marktittley/Desktop/My Mind Night Pics/_Show/IMG_0264.jpg"/>
          <p:cNvPicPr>
            <a:picLocks/>
          </p:cNvPicPr>
          <p:nvPr/>
        </p:nvPicPr>
        <p:blipFill>
          <a:blip r:embed="rId3" r:link="rId5">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0" y="406400"/>
            <a:ext cx="9144000" cy="6050280"/>
          </a:xfrm>
          <a:prstGeom prst="rect">
            <a:avLst/>
          </a:prstGeom>
        </p:spPr>
      </p:pic>
    </p:spTree>
    <p:extLst>
      <p:ext uri="{BB962C8B-B14F-4D97-AF65-F5344CB8AC3E}">
        <p14:creationId xmlns:p14="http://schemas.microsoft.com/office/powerpoint/2010/main" val="395266041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266.jpg" descr="/Users/marktittley/Desktop/My Mind Night Pics/_Show/IMG_0266.jpg"/>
          <p:cNvPicPr>
            <a:picLocks/>
          </p:cNvPicPr>
          <p:nvPr/>
        </p:nvPicPr>
        <p:blipFill>
          <a:blip r:embed="rId3" r:link="rId5">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0" y="469900"/>
            <a:ext cx="9144000" cy="5935980"/>
          </a:xfrm>
          <a:prstGeom prst="rect">
            <a:avLst/>
          </a:prstGeom>
        </p:spPr>
      </p:pic>
    </p:spTree>
    <p:extLst>
      <p:ext uri="{BB962C8B-B14F-4D97-AF65-F5344CB8AC3E}">
        <p14:creationId xmlns:p14="http://schemas.microsoft.com/office/powerpoint/2010/main" val="417951859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269.jpg" descr="/Users/marktittley/Desktop/My Mind Night Pics/_Show/IMG_0269.jpg"/>
          <p:cNvPicPr>
            <a:picLocks/>
          </p:cNvPicPr>
          <p:nvPr/>
        </p:nvPicPr>
        <p:blipFill>
          <a:blip r:embed="rId3" r:link="rId5">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0" y="431800"/>
            <a:ext cx="9144000" cy="5989320"/>
          </a:xfrm>
          <a:prstGeom prst="rect">
            <a:avLst/>
          </a:prstGeom>
        </p:spPr>
      </p:pic>
    </p:spTree>
    <p:extLst>
      <p:ext uri="{BB962C8B-B14F-4D97-AF65-F5344CB8AC3E}">
        <p14:creationId xmlns:p14="http://schemas.microsoft.com/office/powerpoint/2010/main" val="66834032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273.jpg" descr="/Users/marktittley/Desktop/My Mind Night Pics/_Show/IMG_0273.jpg"/>
          <p:cNvPicPr>
            <a:picLocks/>
          </p:cNvPicPr>
          <p:nvPr/>
        </p:nvPicPr>
        <p:blipFill>
          <a:blip r:embed="rId3" r:link="rId5">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0" y="457200"/>
            <a:ext cx="9144000" cy="5951220"/>
          </a:xfrm>
          <a:prstGeom prst="rect">
            <a:avLst/>
          </a:prstGeom>
        </p:spPr>
      </p:pic>
    </p:spTree>
    <p:extLst>
      <p:ext uri="{BB962C8B-B14F-4D97-AF65-F5344CB8AC3E}">
        <p14:creationId xmlns:p14="http://schemas.microsoft.com/office/powerpoint/2010/main" val="277292003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154.jpg" descr="/Users/marktittley/Desktop/My Mind Night Pics/_Show/IMG_0154.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266700"/>
            <a:ext cx="9144000" cy="6332220"/>
          </a:xfrm>
          <a:prstGeom prst="rect">
            <a:avLst/>
          </a:prstGeom>
        </p:spPr>
      </p:pic>
    </p:spTree>
    <p:extLst>
      <p:ext uri="{BB962C8B-B14F-4D97-AF65-F5344CB8AC3E}">
        <p14:creationId xmlns:p14="http://schemas.microsoft.com/office/powerpoint/2010/main" val="368600777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13.jpg" descr="/Users/marktittley/Desktop/My Mind Night Pics/_Show/IMG_0013.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8095799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14.jpg" descr="/Users/marktittley/Desktop/My Mind Night Pics/_Show/IMG_0014.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355600"/>
            <a:ext cx="9144000" cy="6156960"/>
          </a:xfrm>
          <a:prstGeom prst="rect">
            <a:avLst/>
          </a:prstGeom>
        </p:spPr>
      </p:pic>
    </p:spTree>
    <p:extLst>
      <p:ext uri="{BB962C8B-B14F-4D97-AF65-F5344CB8AC3E}">
        <p14:creationId xmlns:p14="http://schemas.microsoft.com/office/powerpoint/2010/main" val="350582033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18.jpg" descr="/Users/marktittley/Desktop/My Mind Night Pics/_Show/IMG_0018.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31703930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032b.jpg" descr="/Users/marktittley/Desktop/My Mind Night Pics/_Show/IMG_0032b.jpg"/>
          <p:cNvPicPr>
            <a:picLocks/>
          </p:cNvPicPr>
          <p:nvPr/>
        </p:nvPicPr>
        <p:blipFill>
          <a:blip r:embed="rId3" r:link="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7453093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TotalTime>
  <Words>1785</Words>
  <Application>Microsoft Macintosh PowerPoint</Application>
  <PresentationFormat>On-screen Show (4:3)</PresentationFormat>
  <Paragraphs>114</Paragraphs>
  <Slides>55</Slides>
  <Notes>54</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8</cp:revision>
  <dcterms:created xsi:type="dcterms:W3CDTF">2015-06-06T11:20:50Z</dcterms:created>
  <dcterms:modified xsi:type="dcterms:W3CDTF">2015-06-06T12:03:38Z</dcterms:modified>
</cp:coreProperties>
</file>