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3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8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0" r:id="rId28"/>
    <p:sldId id="291" r:id="rId29"/>
    <p:sldId id="293" r:id="rId30"/>
    <p:sldId id="295" r:id="rId31"/>
    <p:sldId id="297" r:id="rId32"/>
    <p:sldId id="298" r:id="rId33"/>
    <p:sldId id="299" r:id="rId34"/>
    <p:sldId id="301" r:id="rId35"/>
    <p:sldId id="302" r:id="rId36"/>
    <p:sldId id="303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3" r:id="rId45"/>
    <p:sldId id="314" r:id="rId46"/>
    <p:sldId id="315" r:id="rId47"/>
    <p:sldId id="317" r:id="rId48"/>
    <p:sldId id="318" r:id="rId49"/>
    <p:sldId id="319" r:id="rId50"/>
    <p:sldId id="321" r:id="rId51"/>
    <p:sldId id="323" r:id="rId52"/>
    <p:sldId id="324" r:id="rId53"/>
    <p:sldId id="327" r:id="rId54"/>
    <p:sldId id="328" r:id="rId55"/>
    <p:sldId id="329" r:id="rId56"/>
    <p:sldId id="33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5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71E57-3E85-9545-9CDA-9199CB1A3B95}" type="datetimeFigureOut">
              <a:rPr lang="en-US" smtClean="0"/>
              <a:t>15/05/23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BBA79-D974-7140-9E86-41DA9E1E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0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16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18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2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2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2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2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2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2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3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32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1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46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4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49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50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5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5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53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55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57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060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064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67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68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069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07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072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07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075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077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079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05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080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08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083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084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088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089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092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094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095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097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07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101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105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109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112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0113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0116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0259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12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1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14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1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364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0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8.jpg" descr="/Users/marktittley/Desktop/_Show/IMG_001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/IMG_002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r="87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3.jpg" descr="/Users/marktittley/Desktop/_Show/IMG_002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6.jpg" descr="/Users/marktittley/Desktop/_Show/IMG_002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8.jpg" descr="/Users/marktittley/Desktop/_Show/IMG_002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r="202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2.jpg" descr="/Users/marktittley/Desktop/_Show/IMG_003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6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Show/IMG_000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r="927"/>
          <a:stretch/>
        </p:blipFill>
        <p:spPr>
          <a:xfrm>
            <a:off x="0" y="1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6.jpg" descr="/Users/marktittley/Desktop/_Show/IMG_004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Show/IMG_004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93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9.jpg" descr="/Users/marktittley/Desktop/_Show/IMG_004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5183"/>
          <a:stretch/>
        </p:blipFill>
        <p:spPr>
          <a:xfrm>
            <a:off x="0" y="0"/>
            <a:ext cx="914400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0.jpg" descr="/Users/marktittley/Desktop/_Show/IMG_005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r="38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Show/IMG_005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r="2504"/>
          <a:stretch/>
        </p:blipFill>
        <p:spPr>
          <a:xfrm>
            <a:off x="-1" y="0"/>
            <a:ext cx="9144001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2.jpg" descr="/Users/marktittley/Desktop/_Show/IMG_005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"/>
          <a:stretch/>
        </p:blipFill>
        <p:spPr>
          <a:xfrm>
            <a:off x="0" y="1"/>
            <a:ext cx="9144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3.jpg" descr="/Users/marktittley/Desktop/_Show/IMG_005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/IMG_005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2652"/>
          <a:stretch/>
        </p:blipFill>
        <p:spPr>
          <a:xfrm>
            <a:off x="0" y="0"/>
            <a:ext cx="9144000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7.jpg" descr="/Users/marktittley/Desktop/_Show/IMG_005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r="2430"/>
          <a:stretch/>
        </p:blipFill>
        <p:spPr>
          <a:xfrm>
            <a:off x="0" y="0"/>
            <a:ext cx="9144000" cy="68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Show/IMG_006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6"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.jpg" descr="/Users/marktittley/Desktop/_Show/IMG_000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4.jpg" descr="/Users/marktittley/Desktop/_Show/IMG_006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7.jpg" descr="/Users/marktittley/Desktop/_Show/IMG_006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8.jpg" descr="/Users/marktittley/Desktop/_Show/IMG_006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4806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.jpg" descr="/Users/marktittley/Desktop/_Show/IMG_007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.jpg" descr="/Users/marktittley/Desktop/_Show/IMG_007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3.jpg" descr="/Users/marktittley/Desktop/_Show/IMG_007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5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5.jpg" descr="/Users/marktittley/Desktop/_Show/IMG_007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Show/IMG_007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r="877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Show/IMG_007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r="4633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5.jpg" descr="/Users/marktittley/Desktop/_Show/IMG_000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r="65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Show/IMG_008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.jpg" descr="/Users/marktittley/Desktop/_Show/IMG_008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Show/IMG_008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/>
          <a:stretch/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-490" r="1750" b="490"/>
          <a:stretch/>
        </p:blipFill>
        <p:spPr>
          <a:xfrm>
            <a:off x="0" y="-33769"/>
            <a:ext cx="9144000" cy="689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Show/IMG_008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r="5692"/>
          <a:stretch/>
        </p:blipFill>
        <p:spPr>
          <a:xfrm>
            <a:off x="0" y="0"/>
            <a:ext cx="9144000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9.jpg" descr="/Users/marktittley/Desktop/_Show/IMG_008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3885"/>
          <a:stretch/>
        </p:blipFill>
        <p:spPr>
          <a:xfrm>
            <a:off x="0" y="0"/>
            <a:ext cx="9144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4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2.jpg" descr="/Users/marktittley/Desktop/_Show/IMG_009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4.jpg" descr="/Users/marktittley/Desktop/_Show/IMG_009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/>
          <a:stretch/>
        </p:blipFill>
        <p:spPr>
          <a:xfrm>
            <a:off x="0" y="211655"/>
            <a:ext cx="9144000" cy="64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5.jpg" descr="/Users/marktittley/Desktop/_Show/IMG_009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Show/IMG_009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r="3521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1.jpg" descr="/Users/marktittley/Desktop/_Show/IMG_010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5.jpg" descr="/Users/marktittley/Desktop/_Show/IMG_010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9.jpg" descr="/Users/marktittley/Desktop/_Show/IMG_010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2.jpg" descr="/Users/marktittley/Desktop/_Show/IMG_011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3.jpg" descr="/Users/marktittley/Desktop/_Show/IMG_011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r="37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6.jpg" descr="/Users/marktittley/Desktop/_Show/IMG_011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59.jpg" descr="/Users/marktittley/Desktop/_Show/IMG_025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2.jpg" descr="/Users/marktittley/Desktop/_Show/IMG_001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r="202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/IMG_001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r="99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4.jpg" descr="/Users/marktittley/Desktop/_Show/IMG_001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r="64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5.jpg" descr="/Users/marktittley/Desktop/_Show/IMG_001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r="34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On-screen Show (4:3)</PresentationFormat>
  <Paragraphs>0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2015-05-23T11:48:40Z</dcterms:created>
  <dcterms:modified xsi:type="dcterms:W3CDTF">2015-05-23T12:25:54Z</dcterms:modified>
</cp:coreProperties>
</file>