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539" r:id="rId2"/>
    <p:sldId id="542" r:id="rId3"/>
    <p:sldId id="543" r:id="rId4"/>
    <p:sldId id="545" r:id="rId5"/>
    <p:sldId id="489" r:id="rId6"/>
    <p:sldId id="546" r:id="rId7"/>
    <p:sldId id="507" r:id="rId8"/>
    <p:sldId id="560" r:id="rId9"/>
    <p:sldId id="547" r:id="rId10"/>
    <p:sldId id="557" r:id="rId11"/>
    <p:sldId id="556" r:id="rId12"/>
    <p:sldId id="518" r:id="rId13"/>
    <p:sldId id="563" r:id="rId14"/>
    <p:sldId id="567" r:id="rId15"/>
    <p:sldId id="568" r:id="rId16"/>
    <p:sldId id="564" r:id="rId17"/>
    <p:sldId id="569" r:id="rId18"/>
    <p:sldId id="566" r:id="rId19"/>
    <p:sldId id="570" r:id="rId20"/>
    <p:sldId id="565" r:id="rId21"/>
    <p:sldId id="571" r:id="rId22"/>
    <p:sldId id="572" r:id="rId23"/>
    <p:sldId id="553" r:id="rId24"/>
    <p:sldId id="573" r:id="rId25"/>
    <p:sldId id="574" r:id="rId26"/>
    <p:sldId id="576" r:id="rId27"/>
    <p:sldId id="554" r:id="rId28"/>
    <p:sldId id="562" r:id="rId29"/>
    <p:sldId id="555" r:id="rId30"/>
    <p:sldId id="540" r:id="rId31"/>
    <p:sldId id="559" r:id="rId32"/>
    <p:sldId id="586" r:id="rId33"/>
    <p:sldId id="585" r:id="rId34"/>
    <p:sldId id="584"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FFF6"/>
    <a:srgbClr val="804000"/>
    <a:srgbClr val="996633"/>
    <a:srgbClr val="50361B"/>
    <a:srgbClr val="654422"/>
    <a:srgbClr val="FF6324"/>
    <a:srgbClr val="FFFF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18" autoAdjust="0"/>
  </p:normalViewPr>
  <p:slideViewPr>
    <p:cSldViewPr snapToGrid="0" snapToObjects="1">
      <p:cViewPr varScale="1">
        <p:scale>
          <a:sx n="72" d="100"/>
          <a:sy n="72" d="100"/>
        </p:scale>
        <p:origin x="-1224" y="-104"/>
      </p:cViewPr>
      <p:guideLst>
        <p:guide orient="horz" pos="2171"/>
        <p:guide pos="2893"/>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15/05/08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My Music Night. </a:t>
            </a:r>
          </a:p>
          <a:p>
            <a:r>
              <a:rPr lang="en-ZA" b="0" dirty="0" smtClean="0">
                <a:solidFill>
                  <a:schemeClr val="bg1"/>
                </a:solidFill>
              </a:rPr>
              <a:t>Total Pre-Event Videos: 7:50. </a:t>
            </a:r>
          </a:p>
          <a:p>
            <a:r>
              <a:rPr lang="en-ZA" b="0" dirty="0" smtClean="0">
                <a:solidFill>
                  <a:schemeClr val="bg1"/>
                </a:solidFill>
              </a:rPr>
              <a:t>Start playing videos at 7:30.</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a:t>
            </a:fld>
            <a:endParaRPr lang="en-ZA"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It is time</a:t>
            </a:r>
            <a:r>
              <a:rPr lang="en-ZA" baseline="0" dirty="0" smtClean="0">
                <a:latin typeface="Calibri" charset="0"/>
              </a:rPr>
              <a:t> to Perform!</a:t>
            </a:r>
          </a:p>
          <a:p>
            <a:pPr marL="0" marR="0" indent="0" algn="l" defTabSz="457200" rtl="0" eaLnBrk="1" fontAlgn="auto" latinLnBrk="0" hangingPunct="1">
              <a:lnSpc>
                <a:spcPct val="100000"/>
              </a:lnSpc>
              <a:spcBef>
                <a:spcPct val="0"/>
              </a:spcBef>
              <a:spcAft>
                <a:spcPts val="0"/>
              </a:spcAft>
              <a:buClrTx/>
              <a:buSzTx/>
              <a:buFontTx/>
              <a:buNone/>
              <a:tabLst/>
              <a:defRPr/>
            </a:pPr>
            <a:r>
              <a:rPr lang="en-ZA" b="0" baseline="0" dirty="0" smtClean="0">
                <a:solidFill>
                  <a:schemeClr val="bg1"/>
                </a:solidFill>
              </a:rPr>
              <a:t>Time: 7:50-8:45</a:t>
            </a:r>
            <a:endParaRPr lang="en-ZA" b="0" dirty="0" smtClean="0">
              <a:solidFill>
                <a:schemeClr val="bg1"/>
              </a:solidFill>
            </a:endParaRPr>
          </a:p>
          <a:p>
            <a:pPr eaLnBrk="1" hangingPunct="1">
              <a:spcBef>
                <a:spcPct val="0"/>
              </a:spcBef>
            </a:pP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10</a:t>
            </a:fld>
            <a:endParaRPr lang="en-ZA" sz="1200">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Instructions: You will divide into 5 groups.</a:t>
            </a:r>
            <a:r>
              <a:rPr lang="en-ZA" b="0" baseline="0" dirty="0" smtClean="0">
                <a:solidFill>
                  <a:schemeClr val="bg1"/>
                </a:solidFill>
              </a:rPr>
              <a:t> Choose a musical name for your group. Compete in 3 rounds of challenges. Earn the most points to win prizes.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11</a:t>
            </a:fld>
            <a:endParaRPr lang="en-ZA" sz="1200">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1. Acapella. We have selected a song that each group will have to sing without music</a:t>
            </a:r>
            <a:r>
              <a:rPr lang="en-ZA" b="0" baseline="0" dirty="0" smtClean="0">
                <a:solidFill>
                  <a:schemeClr val="bg1"/>
                </a:solidFill>
              </a:rPr>
              <a:t> backing.</a:t>
            </a:r>
            <a:r>
              <a:rPr lang="en-ZA" b="0" dirty="0" smtClean="0">
                <a:solidFill>
                  <a:schemeClr val="bg1"/>
                </a:solidFill>
              </a:rPr>
              <a:t> You will</a:t>
            </a:r>
            <a:r>
              <a:rPr lang="en-ZA" b="0" baseline="0" dirty="0" smtClean="0">
                <a:solidFill>
                  <a:schemeClr val="bg1"/>
                </a:solidFill>
              </a:rPr>
              <a:t> </a:t>
            </a:r>
            <a:r>
              <a:rPr lang="en-ZA" b="0" dirty="0" smtClean="0">
                <a:solidFill>
                  <a:schemeClr val="bg1"/>
                </a:solidFill>
              </a:rPr>
              <a:t>sing the first verse and the chorus (which you can repeat twice). You have 5 minutes to rehearse and 1 minute to perform</a:t>
            </a:r>
            <a:r>
              <a:rPr lang="en-ZA" b="0" baseline="0" dirty="0" smtClean="0">
                <a:solidFill>
                  <a:schemeClr val="bg1"/>
                </a:solidFill>
              </a:rPr>
              <a:t> the song. Let’s listen to an original version of the song and then an acapella version…</a:t>
            </a:r>
            <a:endParaRPr lang="en-ZA" b="0" dirty="0" smtClean="0">
              <a:solidFill>
                <a:schemeClr val="bg1"/>
              </a:solidFill>
            </a:endParaRPr>
          </a:p>
          <a:p>
            <a:r>
              <a:rPr lang="en-ZA" b="0" dirty="0" smtClean="0">
                <a:solidFill>
                  <a:schemeClr val="bg1"/>
                </a:solidFill>
              </a:rPr>
              <a:t>Points: Two judges will judge each group and give them a score out of 10.</a:t>
            </a:r>
          </a:p>
          <a:p>
            <a:r>
              <a:rPr lang="en-ZA" b="0" dirty="0" smtClean="0">
                <a:solidFill>
                  <a:schemeClr val="bg1"/>
                </a:solidFill>
              </a:rPr>
              <a:t>Round 1</a:t>
            </a:r>
            <a:r>
              <a:rPr lang="en-ZA" b="0" baseline="0" dirty="0" smtClean="0">
                <a:solidFill>
                  <a:schemeClr val="bg1"/>
                </a:solidFill>
              </a:rPr>
              <a:t> </a:t>
            </a:r>
            <a:r>
              <a:rPr lang="en-ZA" b="0" dirty="0" smtClean="0">
                <a:solidFill>
                  <a:schemeClr val="bg1"/>
                </a:solidFill>
              </a:rPr>
              <a:t>Starts at 7:50</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12</a:t>
            </a:fld>
            <a:endParaRPr lang="en-ZA"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Don’t You Worry Child original Version</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13</a:t>
            </a:fld>
            <a:endParaRPr lang="en-ZA"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Video: Swedish House Mafia – Don’t You Worry Child ft John Martin. Get it on YouTube at: https://www.youtube.com/watch?v=1y6smkh6c-0</a:t>
            </a: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Video Length:</a:t>
            </a:r>
            <a:r>
              <a:rPr lang="en-ZA" b="0" baseline="0" dirty="0" smtClean="0">
                <a:solidFill>
                  <a:schemeClr val="bg1"/>
                </a:solidFill>
              </a:rPr>
              <a:t> 1:35</a:t>
            </a:r>
            <a:endParaRPr lang="en-ZA" b="0" dirty="0" smtClean="0">
              <a:solidFill>
                <a:schemeClr val="bg1"/>
              </a:solidFill>
            </a:endParaRPr>
          </a:p>
          <a:p>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14</a:t>
            </a:fld>
            <a:endParaRPr lang="en-ZA"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(Here are a few acapella version of the song to give</a:t>
            </a:r>
            <a:r>
              <a:rPr lang="en-ZA" b="0" baseline="0" dirty="0" smtClean="0">
                <a:solidFill>
                  <a:schemeClr val="bg1"/>
                </a:solidFill>
              </a:rPr>
              <a:t> you some ideas)</a:t>
            </a:r>
          </a:p>
          <a:p>
            <a:r>
              <a:rPr lang="en-ZA" b="0" dirty="0" smtClean="0">
                <a:solidFill>
                  <a:schemeClr val="bg1"/>
                </a:solidFill>
              </a:rPr>
              <a:t>Don’t You Worry Child Acapella Version</a:t>
            </a:r>
          </a:p>
          <a:p>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15</a:t>
            </a:fld>
            <a:endParaRPr lang="en-ZA" sz="1200">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Video: Acapella Version of Don’t You Worry. Get it on YouTube at: https://www.youtube.com/watch?v=fhwFEZKClrY</a:t>
            </a: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Video Length:</a:t>
            </a:r>
            <a:r>
              <a:rPr lang="en-ZA" b="0" baseline="0" dirty="0" smtClean="0">
                <a:solidFill>
                  <a:schemeClr val="bg1"/>
                </a:solidFill>
              </a:rPr>
              <a:t> 1:10</a:t>
            </a:r>
            <a:endParaRPr lang="en-ZA" b="0" dirty="0" smtClean="0">
              <a:solidFill>
                <a:schemeClr val="bg1"/>
              </a:solidFill>
            </a:endParaRPr>
          </a:p>
          <a:p>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16</a:t>
            </a:fld>
            <a:endParaRPr lang="en-ZA" sz="1200">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Don’t You Worry Child Acapella Beatbox Version</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17</a:t>
            </a:fld>
            <a:endParaRPr lang="en-ZA" sz="1200">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Video: Beatbox Version of Don’t You Worry. Get it on YouTube at:</a:t>
            </a:r>
            <a:r>
              <a:rPr lang="en-ZA" b="0" baseline="0" dirty="0" smtClean="0">
                <a:solidFill>
                  <a:schemeClr val="bg1"/>
                </a:solidFill>
              </a:rPr>
              <a:t> https://www.youtube.com/watch?v=AoepVgD0LE4</a:t>
            </a: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Video Length:</a:t>
            </a:r>
            <a:r>
              <a:rPr lang="en-ZA" b="0" baseline="0" dirty="0" smtClean="0">
                <a:solidFill>
                  <a:schemeClr val="bg1"/>
                </a:solidFill>
              </a:rPr>
              <a:t> 0:50</a:t>
            </a:r>
            <a:endParaRPr lang="en-ZA" b="0" dirty="0" smtClean="0">
              <a:solidFill>
                <a:schemeClr val="bg1"/>
              </a:solidFill>
            </a:endParaRPr>
          </a:p>
          <a:p>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18</a:t>
            </a:fld>
            <a:endParaRPr lang="en-ZA" sz="1200">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Don’t You Worry Child Pentatonix Version</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19</a:t>
            </a:fld>
            <a:endParaRPr lang="en-ZA"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Video: Jika by Mi Casa. Get it on YouTube at: https://www.youtube.com/watch?v=BaYV5bkRGIY</a:t>
            </a:r>
          </a:p>
          <a:p>
            <a:r>
              <a:rPr lang="en-ZA" b="0" baseline="0" dirty="0" smtClean="0">
                <a:solidFill>
                  <a:schemeClr val="bg1"/>
                </a:solidFill>
              </a:rPr>
              <a:t>Video length: 4:00</a:t>
            </a:r>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Video: Pentatonix Version of Don’t You Worry. Get it on YouTube at:</a:t>
            </a:r>
            <a:r>
              <a:rPr lang="en-ZA" b="0" baseline="0" dirty="0" smtClean="0">
                <a:solidFill>
                  <a:schemeClr val="bg1"/>
                </a:solidFill>
              </a:rPr>
              <a:t> https://www.youtube.com/watch?v=7YAcMgoSpDE</a:t>
            </a: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Video Length:</a:t>
            </a:r>
            <a:r>
              <a:rPr lang="en-ZA" b="0" baseline="0" dirty="0" smtClean="0">
                <a:solidFill>
                  <a:schemeClr val="bg1"/>
                </a:solidFill>
              </a:rPr>
              <a:t> 0:55</a:t>
            </a:r>
            <a:endParaRPr lang="en-ZA" b="0" dirty="0" smtClean="0">
              <a:solidFill>
                <a:schemeClr val="bg1"/>
              </a:solidFill>
            </a:endParaRPr>
          </a:p>
          <a:p>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20</a:t>
            </a:fld>
            <a:endParaRPr lang="en-ZA" sz="1200">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Rehearse: You have 5 minutes to rehearse</a:t>
            </a:r>
            <a:r>
              <a:rPr lang="en-ZA" b="0" baseline="0" dirty="0" smtClean="0">
                <a:solidFill>
                  <a:schemeClr val="bg1"/>
                </a:solidFill>
              </a:rPr>
              <a:t> the song. There will be a timer counting down on the screen.</a:t>
            </a:r>
          </a:p>
          <a:p>
            <a:r>
              <a:rPr lang="en-ZA" b="0" baseline="0" dirty="0" smtClean="0">
                <a:solidFill>
                  <a:schemeClr val="bg1"/>
                </a:solidFill>
              </a:rPr>
              <a:t>Time: 5:00</a:t>
            </a:r>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21</a:t>
            </a:fld>
            <a:endParaRPr lang="en-ZA"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Each group is going to perform your song for the judges.</a:t>
            </a:r>
          </a:p>
          <a:p>
            <a:r>
              <a:rPr lang="en-ZA" b="0" dirty="0" smtClean="0">
                <a:solidFill>
                  <a:schemeClr val="bg1"/>
                </a:solidFill>
              </a:rPr>
              <a:t>Time: 2 minutes per group</a:t>
            </a:r>
          </a:p>
          <a:p>
            <a:r>
              <a:rPr lang="en-ZA" b="0" dirty="0" smtClean="0">
                <a:solidFill>
                  <a:schemeClr val="bg1"/>
                </a:solidFill>
              </a:rPr>
              <a:t>Total</a:t>
            </a:r>
            <a:r>
              <a:rPr lang="en-ZA" b="0" baseline="0" dirty="0" smtClean="0">
                <a:solidFill>
                  <a:schemeClr val="bg1"/>
                </a:solidFill>
              </a:rPr>
              <a:t> time for Performance: 10:00</a:t>
            </a:r>
          </a:p>
          <a:p>
            <a:r>
              <a:rPr lang="en-ZA" b="0" baseline="0" dirty="0" smtClean="0">
                <a:solidFill>
                  <a:schemeClr val="bg1"/>
                </a:solidFill>
              </a:rPr>
              <a:t>Total Time for Round 1 is 20:30</a:t>
            </a:r>
          </a:p>
          <a:p>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22</a:t>
            </a:fld>
            <a:endParaRPr lang="en-ZA" sz="120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2. Dance. We</a:t>
            </a:r>
            <a:r>
              <a:rPr lang="en-ZA" b="0" baseline="0" dirty="0" smtClean="0">
                <a:solidFill>
                  <a:schemeClr val="bg1"/>
                </a:solidFill>
              </a:rPr>
              <a:t> are going to watch a video and each group will create a dance for the song. You will have 5 minutes preparation time before presenting your dance.</a:t>
            </a:r>
            <a:endParaRPr lang="en-ZA" b="0" dirty="0" smtClean="0">
              <a:solidFill>
                <a:schemeClr val="bg1"/>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Points: Two judges will judge each group and give them a score out of 10. </a:t>
            </a: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Round 2</a:t>
            </a:r>
            <a:r>
              <a:rPr lang="en-ZA" b="0" baseline="0" dirty="0" smtClean="0">
                <a:solidFill>
                  <a:schemeClr val="bg1"/>
                </a:solidFill>
              </a:rPr>
              <a:t> </a:t>
            </a:r>
            <a:r>
              <a:rPr lang="en-ZA" b="0" dirty="0" smtClean="0">
                <a:solidFill>
                  <a:schemeClr val="bg1"/>
                </a:solidFill>
              </a:rPr>
              <a:t>Starts at 8:15</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23</a:t>
            </a:fld>
            <a:endParaRPr lang="en-ZA" sz="1200">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Video: Uptown Funk. Get it on YouTube at: https://www.youtube.com/watch?v=OPf0YbXqDm0</a:t>
            </a:r>
          </a:p>
          <a:p>
            <a:r>
              <a:rPr lang="en-ZA" b="0" dirty="0" smtClean="0">
                <a:solidFill>
                  <a:schemeClr val="bg1"/>
                </a:solidFill>
              </a:rPr>
              <a:t>Video Length: 1:30</a:t>
            </a:r>
          </a:p>
          <a:p>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24</a:t>
            </a:fld>
            <a:endParaRPr lang="en-ZA" sz="120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Rehearse: You have 5 minutes to rehearse</a:t>
            </a:r>
            <a:r>
              <a:rPr lang="en-ZA" b="0" baseline="0" dirty="0" smtClean="0">
                <a:solidFill>
                  <a:schemeClr val="bg1"/>
                </a:solidFill>
              </a:rPr>
              <a:t> your dance.</a:t>
            </a:r>
          </a:p>
          <a:p>
            <a:r>
              <a:rPr lang="en-ZA" b="0" baseline="0" dirty="0" smtClean="0">
                <a:solidFill>
                  <a:schemeClr val="bg1"/>
                </a:solidFill>
              </a:rPr>
              <a:t>Time: 5:00</a:t>
            </a:r>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25</a:t>
            </a:fld>
            <a:endParaRPr lang="en-ZA" sz="12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Perform: You are going to perform your dance for the judges.</a:t>
            </a:r>
          </a:p>
          <a:p>
            <a:r>
              <a:rPr lang="en-ZA" b="0" dirty="0" smtClean="0">
                <a:solidFill>
                  <a:schemeClr val="bg1"/>
                </a:solidFill>
              </a:rPr>
              <a:t>Time: Each group will take no more than 2 minutes</a:t>
            </a:r>
          </a:p>
          <a:p>
            <a:r>
              <a:rPr lang="en-ZA" b="0" dirty="0" smtClean="0">
                <a:solidFill>
                  <a:schemeClr val="bg1"/>
                </a:solidFill>
              </a:rPr>
              <a:t>Total</a:t>
            </a:r>
            <a:r>
              <a:rPr lang="en-ZA" b="0" baseline="0" dirty="0" smtClean="0">
                <a:solidFill>
                  <a:schemeClr val="bg1"/>
                </a:solidFill>
              </a:rPr>
              <a:t> Time: </a:t>
            </a:r>
            <a:r>
              <a:rPr lang="en-ZA" b="0" dirty="0" smtClean="0">
                <a:solidFill>
                  <a:schemeClr val="bg1"/>
                </a:solidFill>
              </a:rPr>
              <a:t>10 minutes</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26</a:t>
            </a:fld>
            <a:endParaRPr lang="en-ZA" sz="1200">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3. Quiz.</a:t>
            </a:r>
            <a:r>
              <a:rPr lang="en-ZA" b="0" baseline="0" dirty="0" smtClean="0">
                <a:solidFill>
                  <a:schemeClr val="bg1"/>
                </a:solidFill>
              </a:rPr>
              <a:t> </a:t>
            </a:r>
            <a:r>
              <a:rPr lang="en-ZA" b="0" dirty="0" smtClean="0">
                <a:solidFill>
                  <a:schemeClr val="bg1"/>
                </a:solidFill>
              </a:rPr>
              <a:t>Groups will play "60 seconds" trying to guess artists. One group member will try give clues of the artists, the rest of the group must guess. Each group will have the same 10 questions at the same time at different places. </a:t>
            </a: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Points: A teen leader will be assigned to each group to score how many of the 10 names they managed to get in the 60 seconds allowed. </a:t>
            </a:r>
          </a:p>
          <a:p>
            <a:pPr marL="0" marR="0" indent="0" algn="l" defTabSz="457200" rtl="0" eaLnBrk="1" fontAlgn="auto" latinLnBrk="0" hangingPunct="1">
              <a:lnSpc>
                <a:spcPct val="100000"/>
              </a:lnSpc>
              <a:spcBef>
                <a:spcPts val="0"/>
              </a:spcBef>
              <a:spcAft>
                <a:spcPts val="0"/>
              </a:spcAft>
              <a:buClrTx/>
              <a:buSzTx/>
              <a:buFontTx/>
              <a:buNone/>
              <a:tabLst/>
              <a:defRPr/>
            </a:pPr>
            <a:r>
              <a:rPr lang="en-ZA" b="0" u="sng" dirty="0" smtClean="0">
                <a:solidFill>
                  <a:srgbClr val="0000FF"/>
                </a:solidFill>
              </a:rPr>
              <a:t>[Artists: Rihanna, Martin Garrix, ACDC, Dolly Parton, lil' Wayne, Taylor Swift, Mi Casa, Cassper Nyovest, Hillsong, Olly Murs]</a:t>
            </a:r>
          </a:p>
          <a:p>
            <a:r>
              <a:rPr lang="en-ZA" b="0" dirty="0" smtClean="0">
                <a:solidFill>
                  <a:schemeClr val="bg1"/>
                </a:solidFill>
              </a:rPr>
              <a:t>Time to Introduce Quiz:</a:t>
            </a:r>
            <a:r>
              <a:rPr lang="en-ZA" b="0" baseline="0" dirty="0" smtClean="0">
                <a:solidFill>
                  <a:schemeClr val="bg1"/>
                </a:solidFill>
              </a:rPr>
              <a:t> 2mins</a:t>
            </a:r>
          </a:p>
          <a:p>
            <a:r>
              <a:rPr lang="en-ZA" b="0" baseline="0" dirty="0" smtClean="0">
                <a:solidFill>
                  <a:schemeClr val="bg1"/>
                </a:solidFill>
              </a:rPr>
              <a:t>Round 3 Starts at: 8:35</a:t>
            </a:r>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27</a:t>
            </a:fld>
            <a:endParaRPr lang="en-ZA" sz="1200">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You have 60 seconds to guess the artists.</a:t>
            </a:r>
          </a:p>
          <a:p>
            <a:r>
              <a:rPr lang="en-ZA" b="0" dirty="0" smtClean="0">
                <a:solidFill>
                  <a:schemeClr val="bg1"/>
                </a:solidFill>
              </a:rPr>
              <a:t>Time for Quiz</a:t>
            </a:r>
            <a:r>
              <a:rPr lang="en-ZA" b="0" baseline="0" dirty="0" smtClean="0">
                <a:solidFill>
                  <a:schemeClr val="bg1"/>
                </a:solidFill>
              </a:rPr>
              <a:t> (including Scoring): 2:00</a:t>
            </a:r>
          </a:p>
          <a:p>
            <a:r>
              <a:rPr lang="en-ZA" b="0" baseline="0" dirty="0" smtClean="0">
                <a:solidFill>
                  <a:schemeClr val="bg1"/>
                </a:solidFill>
              </a:rPr>
              <a:t>Total Time for Round 3 is 4:00</a:t>
            </a:r>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28</a:t>
            </a:fld>
            <a:endParaRPr lang="en-ZA" sz="1200">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Prizes:</a:t>
            </a:r>
            <a:r>
              <a:rPr lang="en-ZA" b="0" baseline="0" dirty="0" smtClean="0">
                <a:solidFill>
                  <a:schemeClr val="bg1"/>
                </a:solidFill>
              </a:rPr>
              <a:t> </a:t>
            </a:r>
            <a:r>
              <a:rPr lang="en-ZA" b="0" dirty="0" smtClean="0">
                <a:solidFill>
                  <a:schemeClr val="bg1"/>
                </a:solidFill>
              </a:rPr>
              <a:t>The 3 sets of points will be added together</a:t>
            </a:r>
            <a:r>
              <a:rPr lang="en-ZA" b="0" baseline="0" dirty="0" smtClean="0">
                <a:solidFill>
                  <a:schemeClr val="bg1"/>
                </a:solidFill>
              </a:rPr>
              <a:t> for a score out of 30. Th</a:t>
            </a:r>
            <a:r>
              <a:rPr lang="en-ZA" b="0" dirty="0" smtClean="0">
                <a:solidFill>
                  <a:schemeClr val="bg1"/>
                </a:solidFill>
              </a:rPr>
              <a:t>e highest group will win. </a:t>
            </a:r>
          </a:p>
          <a:p>
            <a:r>
              <a:rPr lang="en-ZA" b="0" dirty="0" smtClean="0">
                <a:solidFill>
                  <a:schemeClr val="bg1"/>
                </a:solidFill>
              </a:rPr>
              <a:t>Prize Giving Starts at 8:40</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29</a:t>
            </a:fld>
            <a:endParaRPr lang="en-ZA" sz="120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Video: Up by Olly Murs. Get it on YouTube at: https://www.youtube.com/watch?v=29GWMT0GB6s</a:t>
            </a:r>
          </a:p>
          <a:p>
            <a:r>
              <a:rPr lang="en-ZA" b="0" baseline="0" dirty="0" smtClean="0">
                <a:solidFill>
                  <a:schemeClr val="bg1"/>
                </a:solidFill>
              </a:rPr>
              <a:t>Video length: 3:50</a:t>
            </a:r>
            <a:endParaRPr lang="en-ZA" b="0" dirty="0" smtClean="0">
              <a:solidFill>
                <a:schemeClr val="bg1"/>
              </a:solidFill>
            </a:endParaRPr>
          </a:p>
          <a:p>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a:t>
            </a:fld>
            <a:endParaRPr lang="en-ZA" sz="1200">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Small Group Questions: (1) What did you most enjoy tonight: Acapella, Dance or Quiz. (2) What song means the most to you and why? (3) What role does music play in your life as a teenager? (4) What music draws you closer to God or away from God? (5) What can you do to connect with God more through music? (6) Pray for each other to get closer to God through music.</a:t>
            </a: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Small</a:t>
            </a:r>
            <a:r>
              <a:rPr lang="en-ZA" b="0" baseline="0" dirty="0" smtClean="0">
                <a:solidFill>
                  <a:schemeClr val="bg1"/>
                </a:solidFill>
              </a:rPr>
              <a:t> Groups start at 8:45 (until 9:05)</a:t>
            </a:r>
            <a:endParaRPr lang="en-ZA" b="0" dirty="0" smtClean="0">
              <a:solidFill>
                <a:schemeClr val="bg1"/>
              </a:solidFill>
            </a:endParaRPr>
          </a:p>
          <a:p>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30</a:t>
            </a:fld>
            <a:endParaRPr lang="en-ZA" sz="1200">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Refreshments – we will end with coke and chips (NikNaks).</a:t>
            </a: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Refreshments Start</a:t>
            </a:r>
            <a:r>
              <a:rPr lang="en-ZA" b="0" baseline="0" dirty="0" smtClean="0">
                <a:solidFill>
                  <a:schemeClr val="bg1"/>
                </a:solidFill>
              </a:rPr>
              <a:t> at: </a:t>
            </a:r>
            <a:r>
              <a:rPr lang="en-ZA" b="0" dirty="0" smtClean="0">
                <a:solidFill>
                  <a:schemeClr val="bg1"/>
                </a:solidFill>
              </a:rPr>
              <a:t>9:05</a:t>
            </a:r>
          </a:p>
          <a:p>
            <a:endParaRPr lang="de-DE" sz="1200" kern="1200" dirty="0" smtClean="0">
              <a:solidFill>
                <a:schemeClr val="tx1"/>
              </a:solidFill>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31</a:t>
            </a:fld>
            <a:endParaRPr lang="en-ZA" sz="1200">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Video: </a:t>
            </a:r>
            <a:r>
              <a:rPr lang="en-ZA" b="0" dirty="0" smtClean="0"/>
              <a:t>Koze Kuse by DJ Merlon ft. Mondli Ngcobo</a:t>
            </a:r>
            <a:r>
              <a:rPr lang="en-ZA" b="0" dirty="0" smtClean="0">
                <a:solidFill>
                  <a:schemeClr val="bg1"/>
                </a:solidFill>
              </a:rPr>
              <a:t>. Get it on YouTube at:</a:t>
            </a:r>
            <a:r>
              <a:rPr lang="en-ZA" b="0" baseline="0" dirty="0" smtClean="0">
                <a:solidFill>
                  <a:schemeClr val="bg1"/>
                </a:solidFill>
              </a:rPr>
              <a:t> https://www.youtube.com/watch?v=fbmd64-gToo</a:t>
            </a:r>
          </a:p>
          <a:p>
            <a:r>
              <a:rPr lang="en-ZA" b="0" baseline="0" dirty="0" smtClean="0">
                <a:solidFill>
                  <a:schemeClr val="bg1"/>
                </a:solidFill>
              </a:rPr>
              <a:t>Video length: 4:00</a:t>
            </a:r>
            <a:endParaRPr lang="en-ZA" b="0" dirty="0" smtClean="0">
              <a:solidFill>
                <a:schemeClr val="bg1"/>
              </a:solidFill>
            </a:endParaRPr>
          </a:p>
          <a:p>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32</a:t>
            </a:fld>
            <a:endParaRPr lang="en-ZA" sz="1200">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ZA" b="0" dirty="0" smtClean="0">
                <a:solidFill>
                  <a:schemeClr val="bg1"/>
                </a:solidFill>
              </a:rPr>
              <a:t>Video: Virus</a:t>
            </a:r>
            <a:r>
              <a:rPr lang="en-ZA" b="0" baseline="0" dirty="0" smtClean="0">
                <a:solidFill>
                  <a:schemeClr val="bg1"/>
                </a:solidFill>
              </a:rPr>
              <a:t> by Martin Garrix &amp; Moti</a:t>
            </a:r>
            <a:r>
              <a:rPr lang="en-ZA" b="0" dirty="0" smtClean="0">
                <a:solidFill>
                  <a:schemeClr val="bg1"/>
                </a:solidFill>
              </a:rPr>
              <a:t>. Get it on YouTube at:</a:t>
            </a:r>
            <a:r>
              <a:rPr lang="en-ZA" b="0" baseline="0" dirty="0" smtClean="0">
                <a:solidFill>
                  <a:schemeClr val="bg1"/>
                </a:solidFill>
              </a:rPr>
              <a:t> https://www.youtube.com/watch?v=bH4YSVZOq-U</a:t>
            </a:r>
          </a:p>
          <a:p>
            <a:r>
              <a:rPr lang="en-ZA" b="0" baseline="0" dirty="0" smtClean="0">
                <a:solidFill>
                  <a:schemeClr val="bg1"/>
                </a:solidFill>
              </a:rPr>
              <a:t>Video length: 3:20</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33</a:t>
            </a:fld>
            <a:endParaRPr lang="en-ZA" sz="1200">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Next Friday night is My Passion Night.</a:t>
            </a:r>
          </a:p>
          <a:p>
            <a:pPr eaLnBrk="1" hangingPunct="1">
              <a:spcBef>
                <a:spcPct val="0"/>
              </a:spcBef>
            </a:pP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34</a:t>
            </a:fld>
            <a:endParaRPr lang="en-ZA" sz="120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b="0" u="none" dirty="0" smtClean="0"/>
              <a:t>Welcome to My Life Friday</a:t>
            </a:r>
          </a:p>
          <a:p>
            <a:pPr marL="0" marR="0" indent="0" algn="l" defTabSz="457200" rtl="0" eaLnBrk="1" fontAlgn="auto" latinLnBrk="0" hangingPunct="1">
              <a:lnSpc>
                <a:spcPct val="100000"/>
              </a:lnSpc>
              <a:spcBef>
                <a:spcPts val="0"/>
              </a:spcBef>
              <a:spcAft>
                <a:spcPts val="0"/>
              </a:spcAft>
              <a:buClrTx/>
              <a:buSzTx/>
              <a:buFontTx/>
              <a:buNone/>
              <a:tabLst/>
              <a:defRPr/>
            </a:pPr>
            <a:r>
              <a:rPr lang="en-ZA" b="0" dirty="0" smtClean="0">
                <a:solidFill>
                  <a:schemeClr val="bg1"/>
                </a:solidFill>
              </a:rPr>
              <a:t>Time: 7:40-7:50 - Welcome, Announcements</a:t>
            </a:r>
            <a:r>
              <a:rPr lang="en-ZA" b="0" baseline="0" dirty="0" smtClean="0">
                <a:solidFill>
                  <a:schemeClr val="bg1"/>
                </a:solidFill>
              </a:rPr>
              <a:t> and</a:t>
            </a:r>
            <a:r>
              <a:rPr lang="en-ZA" b="0" dirty="0" smtClean="0">
                <a:solidFill>
                  <a:schemeClr val="bg1"/>
                </a:solidFill>
              </a:rPr>
              <a:t> Instructions</a:t>
            </a:r>
          </a:p>
          <a:p>
            <a:endParaRPr lang="en-ZA" b="0" dirty="0" smtClean="0">
              <a:solidFill>
                <a:schemeClr val="bg1"/>
              </a:solidFill>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4</a:t>
            </a:fld>
            <a:endParaRPr lang="en-ZA" sz="12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Tonight is My Music Night</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5</a:t>
            </a:fld>
            <a:endParaRPr lang="en-ZA"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Welcome to all our regulars and if there are any newcomers – please come up onto stage so we can welcome you!</a:t>
            </a:r>
          </a:p>
          <a:p>
            <a:pPr eaLnBrk="1" hangingPunct="1">
              <a:spcBef>
                <a:spcPct val="0"/>
              </a:spcBef>
            </a:pP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6</a:t>
            </a:fld>
            <a:endParaRPr lang="en-ZA"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Announcements: On</a:t>
            </a:r>
            <a:r>
              <a:rPr lang="en-US" baseline="0" dirty="0" smtClean="0"/>
              <a:t> Sunday morning we continue with the Trilogy Series!</a:t>
            </a:r>
            <a:endParaRPr lang="en-US" dirty="0"/>
          </a:p>
        </p:txBody>
      </p:sp>
      <p:sp>
        <p:nvSpPr>
          <p:cNvPr id="4" name="Slide Number Placeholder 3"/>
          <p:cNvSpPr>
            <a:spLocks noGrp="1"/>
          </p:cNvSpPr>
          <p:nvPr>
            <p:ph type="sldNum" sz="quarter" idx="10"/>
          </p:nvPr>
        </p:nvSpPr>
        <p:spPr/>
        <p:txBody>
          <a:bodyPr/>
          <a:lstStyle/>
          <a:p>
            <a:fld id="{1B76B6BF-B88A-A84A-B4EA-7A1DC6EF6D27}" type="slidenum">
              <a:rPr lang="en-US" smtClean="0"/>
              <a:t>7</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ct val="0"/>
              </a:spcBef>
              <a:spcAft>
                <a:spcPts val="0"/>
              </a:spcAft>
              <a:buClrTx/>
              <a:buSzTx/>
              <a:buFontTx/>
              <a:buNone/>
              <a:tabLst/>
              <a:defRPr/>
            </a:pPr>
            <a:r>
              <a:rPr lang="en-ZA" dirty="0" smtClean="0">
                <a:latin typeface="Calibri" charset="0"/>
              </a:rPr>
              <a:t>Next Friday night is My Passion Night.</a:t>
            </a:r>
          </a:p>
          <a:p>
            <a:pPr eaLnBrk="1" hangingPunct="1">
              <a:spcBef>
                <a:spcPct val="0"/>
              </a:spcBef>
            </a:pP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8</a:t>
            </a:fld>
            <a:endParaRPr lang="en-ZA" sz="1200">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The Hub (our</a:t>
            </a:r>
            <a:r>
              <a:rPr lang="en-ZA" baseline="0" dirty="0" smtClean="0">
                <a:latin typeface="Calibri" charset="0"/>
              </a:rPr>
              <a:t> Sunday night congregation) invites all His Youth Matrics to come along (at no cost) for an afternoon of Paintballing on Saturday the 16</a:t>
            </a:r>
            <a:r>
              <a:rPr lang="en-ZA" baseline="30000" dirty="0" smtClean="0">
                <a:latin typeface="Calibri" charset="0"/>
              </a:rPr>
              <a:t>th</a:t>
            </a:r>
            <a:r>
              <a:rPr lang="en-ZA" baseline="0" dirty="0" smtClean="0">
                <a:latin typeface="Calibri" charset="0"/>
              </a:rPr>
              <a:t> May!</a:t>
            </a:r>
            <a:endParaRPr lang="en-ZA" dirty="0">
              <a:latin typeface="Calibri"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9</a:t>
            </a:fld>
            <a:endParaRPr lang="en-ZA"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15/05/08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15/05/08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15/05/08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15/05/08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15/05/08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15/05/08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15/05/08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15/05/08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15/05/08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551729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898966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147884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34947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29388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1217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00996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9347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728197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72994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8899575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001908"/>
      </p:ext>
    </p:extLst>
  </p:cSld>
  <p:clrMapOvr>
    <a:masterClrMapping/>
  </p:clrMapOvr>
  <p:transition xmlns:p14="http://schemas.microsoft.com/office/powerpoint/2010/main" advClick="0" advTm="2000"/>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2130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10825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42349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65752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81214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84741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76272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38964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2093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90460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7206488"/>
      </p:ext>
    </p:extLst>
  </p:cSld>
  <p:clrMapOvr>
    <a:masterClrMapping/>
  </p:clrMapOvr>
  <p:transition xmlns:p14="http://schemas.microsoft.com/office/powerpoint/2010/main" advClick="0" advTm="2000"/>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389342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04262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4189611"/>
      </p:ext>
    </p:extLst>
  </p:cSld>
  <p:clrMapOvr>
    <a:masterClrMapping/>
  </p:clrMapOvr>
  <p:transition xmlns:p14="http://schemas.microsoft.com/office/powerpoint/2010/main" advClick="0" advTm="2000"/>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281790"/>
      </p:ext>
    </p:extLst>
  </p:cSld>
  <p:clrMapOvr>
    <a:masterClrMapping/>
  </p:clrMapOvr>
  <p:transition xmlns:p14="http://schemas.microsoft.com/office/powerpoint/2010/main" advClick="0" advTm="2000"/>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11949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855212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7235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451694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01868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84010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527961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5303</TotalTime>
  <Words>1112</Words>
  <Application>Microsoft Macintosh PowerPoint</Application>
  <PresentationFormat>On-screen Show (4:3)</PresentationFormat>
  <Paragraphs>102</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400</cp:revision>
  <dcterms:created xsi:type="dcterms:W3CDTF">2014-06-20T13:14:19Z</dcterms:created>
  <dcterms:modified xsi:type="dcterms:W3CDTF">2015-05-08T14:07:57Z</dcterms:modified>
</cp:coreProperties>
</file>