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3" r:id="rId3"/>
    <p:sldId id="265" r:id="rId4"/>
    <p:sldId id="266" r:id="rId5"/>
    <p:sldId id="274" r:id="rId6"/>
    <p:sldId id="279" r:id="rId7"/>
    <p:sldId id="282" r:id="rId8"/>
    <p:sldId id="283" r:id="rId9"/>
    <p:sldId id="284" r:id="rId10"/>
    <p:sldId id="286" r:id="rId11"/>
    <p:sldId id="289" r:id="rId12"/>
    <p:sldId id="292" r:id="rId13"/>
    <p:sldId id="294" r:id="rId14"/>
    <p:sldId id="299" r:id="rId15"/>
    <p:sldId id="300" r:id="rId16"/>
    <p:sldId id="303" r:id="rId17"/>
    <p:sldId id="305" r:id="rId18"/>
    <p:sldId id="308" r:id="rId19"/>
    <p:sldId id="309" r:id="rId20"/>
    <p:sldId id="310" r:id="rId21"/>
    <p:sldId id="312" r:id="rId22"/>
    <p:sldId id="313" r:id="rId23"/>
    <p:sldId id="314" r:id="rId24"/>
    <p:sldId id="319" r:id="rId25"/>
    <p:sldId id="322" r:id="rId26"/>
    <p:sldId id="323" r:id="rId27"/>
    <p:sldId id="325" r:id="rId28"/>
    <p:sldId id="326" r:id="rId29"/>
    <p:sldId id="329" r:id="rId30"/>
    <p:sldId id="330" r:id="rId31"/>
    <p:sldId id="331" r:id="rId32"/>
    <p:sldId id="334" r:id="rId33"/>
    <p:sldId id="335" r:id="rId34"/>
    <p:sldId id="337" r:id="rId35"/>
    <p:sldId id="340" r:id="rId36"/>
    <p:sldId id="341" r:id="rId37"/>
    <p:sldId id="342" r:id="rId38"/>
    <p:sldId id="343" r:id="rId39"/>
    <p:sldId id="345" r:id="rId40"/>
    <p:sldId id="346" r:id="rId41"/>
    <p:sldId id="347" r:id="rId42"/>
    <p:sldId id="348" r:id="rId43"/>
    <p:sldId id="350" r:id="rId44"/>
    <p:sldId id="352" r:id="rId45"/>
    <p:sldId id="353" r:id="rId46"/>
    <p:sldId id="354" r:id="rId47"/>
    <p:sldId id="359" r:id="rId48"/>
    <p:sldId id="361" r:id="rId49"/>
    <p:sldId id="362" r:id="rId50"/>
    <p:sldId id="365" r:id="rId51"/>
    <p:sldId id="366" r:id="rId52"/>
    <p:sldId id="369" r:id="rId53"/>
    <p:sldId id="370" r:id="rId54"/>
    <p:sldId id="371" r:id="rId55"/>
    <p:sldId id="372" r:id="rId56"/>
    <p:sldId id="374" r:id="rId57"/>
    <p:sldId id="37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9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0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0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6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8C61-46AD-1E4C-B1E8-D06F20C70EC1}" type="datetimeFigureOut">
              <a:rPr lang="en-US" smtClean="0"/>
              <a:t>15/05/09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B718-BC81-484B-B8E9-375B1D0A2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3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Facebook2/IMG_00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Facebook2/IMG_0083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Facebook2/IMG_0088b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Facebook2/IMG_009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Facebook2/IMG_009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Facebook2/IMG_010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Facebook2/IMG_010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Facebook2/IMG_0109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Facebook2/IMG_0113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Facebook2/IMG_011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Facebook2/IMG_0120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Facebook2/IMG_0010c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Facebook2/IMG_0121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Facebook2/IMG_0123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Facebook2/IMG_0124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Facebook2/IMG_0125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Facebook2/IMG_0132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Facebook2/IMG_0137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Facebook2/IMG_0138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Facebook2/IMG_0140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Facebook2/IMG_014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Facebook2/IMG_014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acebook2/IMG_0011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Facebook2/IMG_014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Facebook2/IMG_0146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Facebook2/IMG_0149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Facebook2/IMG_0152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Facebook2/IMG_0153b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Facebook2/IMG_0156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Facebook2/IMG_0157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Facebook2/IMG_0158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Facebook2/IMG_015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Facebook2/IMG_016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Facebook2/IMG_0011b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Facebook2/IMG_0162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Facebook2/IMG_0164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Facebook2/IMG_0165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Facebook2/IMG_0167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Facebook2/IMG_0169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Facebook2/IMG_0170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Facebook2/IMG_0173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Facebook2/IMG_0179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Facebook2/IMG_0181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Facebook2/IMG_018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Facebook2/IMG_0058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Facebook2/IMG_0189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Facebook2/IMG_0193b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Facebook2/IMG_0196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Facebook2/IMG_0197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Facebook2/IMG_0198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Facebook2/IMG_0199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Facebook2/IMG_0200b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Facebook2/IMG_0200c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Facebook2/IMG_006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Facebook2/IMG_0070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Facebook2/IMG_0074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Facebook2/IMG_007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Facebook2/IMG_0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2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Facebook2/IMG_00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7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b.jpg" descr="/Users/marktittley/Desktop/_Facebook2/IMG_0088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Facebook2/IMG_00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994" y="0"/>
            <a:ext cx="9875988" cy="68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0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3.jpg" descr="/Users/marktittley/Desktop/_Facebook2/IMG_00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44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2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5.jpg" descr="/Users/marktittley/Desktop/_Facebook2/IMG_01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7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Facebook2/IMG_0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9.jpg" descr="/Users/marktittley/Desktop/_Facebook2/IMG_01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8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3.jpg" descr="/Users/marktittley/Desktop/_Facebook2/IMG_01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16606" cy="68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8.jpg" descr="/Users/marktittley/Desktop/_Facebook2/IMG_01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6990" cy="6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0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0.jpg" descr="/Users/marktittley/Desktop/_Facebook2/IMG_01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8498" cy="68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c.jpg" descr="/Users/marktittley/Desktop/_Facebook2/IMG_0010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6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Facebook2/IMG_0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3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3.jpg" descr="/Users/marktittley/Desktop/_Facebook2/IMG_01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72" y="1"/>
            <a:ext cx="9644344" cy="685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6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4.jpg" descr="/Users/marktittley/Desktop/_Facebook2/IMG_01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53" y="0"/>
            <a:ext cx="10116606" cy="68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5.jpg" descr="/Users/marktittley/Desktop/_Facebook2/IMG_01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819" y="460375"/>
            <a:ext cx="9848388" cy="59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9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2.jpg" descr="/Users/marktittley/Desktop/_Facebook2/IMG_01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471" y="-349250"/>
            <a:ext cx="11336942" cy="75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9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7.jpg" descr="/Users/marktittley/Desktop/_Facebook2/IMG_01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125" y="0"/>
            <a:ext cx="1082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8.jpg" descr="/Users/marktittley/Desktop/_Facebook2/IMG_01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7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0.jpg" descr="/Users/marktittley/Desktop/_Facebook2/IMG_01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033" y="0"/>
            <a:ext cx="11116816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4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1.jpg" descr="/Users/marktittley/Desktop/_Facebook2/IMG_01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50" y="-1128481"/>
            <a:ext cx="13017500" cy="91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4.jpg" descr="/Users/marktittley/Desktop/_Facebook2/IMG_01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6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1.jpg" descr="/Users/marktittley/Desktop/_Facebook2/IMG_00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5.jpg" descr="/Users/marktittley/Desktop/_Facebook2/IMG_01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0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6.jpg" descr="/Users/marktittley/Desktop/_Facebook2/IMG_01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0" y="-63056"/>
            <a:ext cx="10477500" cy="69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9.jpg" descr="/Users/marktittley/Desktop/_Facebook2/IMG_01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2.jpg" descr="/Users/marktittley/Desktop/_Facebook2/IMG_01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9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3b.jpg" descr="/Users/marktittley/Desktop/_Facebook2/IMG_0153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6.jpg" descr="/Users/marktittley/Desktop/_Facebook2/IMG_01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6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7.jpg" descr="/Users/marktittley/Desktop/_Facebook2/IMG_01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00" y="-285083"/>
            <a:ext cx="11144250" cy="74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6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8.jpg" descr="/Users/marktittley/Desktop/_Facebook2/IMG_01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17" y="0"/>
            <a:ext cx="11585484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9.jpg" descr="/Users/marktittley/Desktop/_Facebook2/IMG_01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630" y="1"/>
            <a:ext cx="10641260" cy="68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1.jpg" descr="/Users/marktittley/Desktop/_Facebook2/IMG_01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44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1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1b.jpg" descr="/Users/marktittley/Desktop/_Facebook2/IMG_0011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4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2.jpg" descr="/Users/marktittley/Desktop/_Facebook2/IMG_01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128" y="0"/>
            <a:ext cx="9993128" cy="68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6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4.jpg" descr="/Users/marktittley/Desktop/_Facebook2/IMG_01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71" y="0"/>
            <a:ext cx="10369942" cy="68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2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5.jpg" descr="/Users/marktittley/Desktop/_Facebook2/IMG_01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44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9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7.jpg" descr="/Users/marktittley/Desktop/_Facebook2/IMG_01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4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9.jpg" descr="/Users/marktittley/Desktop/_Facebook2/IMG_01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0.jpg" descr="/Users/marktittley/Desktop/_Facebook2/IMG_01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1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3.jpg" descr="/Users/marktittley/Desktop/_Facebook2/IMG_01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053" y="0"/>
            <a:ext cx="9605356" cy="68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9.jpg" descr="/Users/marktittley/Desktop/_Facebook2/IMG_01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41" y="0"/>
            <a:ext cx="9795282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1.jpg" descr="/Users/marktittley/Desktop/_Facebook2/IMG_01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"/>
            <a:ext cx="9719638" cy="68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1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2.jpg" descr="/Users/marktittley/Desktop/_Facebook2/IMG_01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2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Facebook2/IMG_005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/>
          <a:stretch/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9.jpg" descr="/Users/marktittley/Desktop/_Facebook2/IMG_01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697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3b.jpg" descr="/Users/marktittley/Desktop/_Facebook2/IMG_0193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0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6.jpg" descr="/Users/marktittley/Desktop/_Facebook2/IMG_01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21" y="0"/>
            <a:ext cx="9458442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7.jpg" descr="/Users/marktittley/Desktop/_Facebook2/IMG_01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4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8.jpg" descr="/Users/marktittley/Desktop/_Facebook2/IMG_0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9.jpg" descr="/Users/marktittley/Desktop/_Facebook2/IMG_01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4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0b.jpg" descr="/Users/marktittley/Desktop/_Facebook2/IMG_020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0c.jpg" descr="/Users/marktittley/Desktop/_Facebook2/IMG_0200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523" y="142875"/>
            <a:ext cx="9981046" cy="65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3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4.jpg" descr="/Users/marktittley/Desktop/_Facebook2/IMG_00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2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0.jpg" descr="/Users/marktittley/Desktop/_Facebook2/IMG_00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4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.jpg" descr="/Users/marktittley/Desktop/_Facebook2/IMG_00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32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Facebook2/IMG_00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72" y="0"/>
            <a:ext cx="10288144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2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2015-05-09T10:21:28Z</dcterms:created>
  <dcterms:modified xsi:type="dcterms:W3CDTF">2015-05-09T10:32:45Z</dcterms:modified>
</cp:coreProperties>
</file>