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560" r:id="rId2"/>
    <p:sldId id="670" r:id="rId3"/>
    <p:sldId id="684" r:id="rId4"/>
    <p:sldId id="683" r:id="rId5"/>
    <p:sldId id="674" r:id="rId6"/>
    <p:sldId id="675" r:id="rId7"/>
    <p:sldId id="676" r:id="rId8"/>
    <p:sldId id="682" r:id="rId9"/>
    <p:sldId id="679" r:id="rId10"/>
    <p:sldId id="678" r:id="rId11"/>
    <p:sldId id="672" r:id="rId12"/>
    <p:sldId id="68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FE0C"/>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18" autoAdjust="0"/>
  </p:normalViewPr>
  <p:slideViewPr>
    <p:cSldViewPr snapToGrid="0" snapToObjects="1">
      <p:cViewPr varScale="1">
        <p:scale>
          <a:sx n="83" d="100"/>
          <a:sy n="83" d="100"/>
        </p:scale>
        <p:origin x="-136" y="-96"/>
      </p:cViewPr>
      <p:guideLst>
        <p:guide orient="horz" pos="2433"/>
        <p:guide orient="horz" pos="1428"/>
        <p:guide pos="290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15/06/27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aseline="0" dirty="0" smtClean="0">
                <a:latin typeface="Calibri" charset="0"/>
              </a:rPr>
              <a:t>PJs Movie Night.</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Our Feature film tonight is Rise of the Guardians - sit back and enjoy the movie -</a:t>
            </a:r>
            <a:r>
              <a:rPr lang="en-US" sz="1200" kern="1200" baseline="0" dirty="0" smtClean="0">
                <a:solidFill>
                  <a:schemeClr val="tx1"/>
                </a:solidFill>
                <a:latin typeface="+mn-lt"/>
                <a:ea typeface="+mn-ea"/>
                <a:cs typeface="+mn-cs"/>
              </a:rPr>
              <a:t> popcorn and sweets will be served during the movie. </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Small Groups. Here are the questions for our small group time:</a:t>
            </a:r>
            <a:r>
              <a:rPr lang="en-US" sz="1200" kern="1200" baseline="0" dirty="0" smtClean="0">
                <a:solidFill>
                  <a:schemeClr val="tx1"/>
                </a:solidFill>
                <a:latin typeface="+mn-lt"/>
                <a:ea typeface="+mn-ea"/>
                <a:cs typeface="+mn-cs"/>
              </a:rPr>
              <a:t> (1) What did you get out of watching Rise of the Guardians? (2) What can we do to be guardians of each other? (3) Pray for each other to be safe in the holiday period.</a:t>
            </a: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Refreshments: It is time for Hot Chocolate and chips.</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Welcome to </a:t>
            </a:r>
            <a:r>
              <a:rPr lang="en-ZA" baseline="0" dirty="0" smtClean="0">
                <a:latin typeface="Calibri" charset="0"/>
              </a:rPr>
              <a:t>PJs Movie Night.</a:t>
            </a:r>
            <a:endParaRPr lang="en-ZA" dirty="0" smtClean="0">
              <a:latin typeface="Calibri" charset="0"/>
            </a:endParaRP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Accouncements: Due to the holiday break there</a:t>
            </a:r>
            <a:r>
              <a:rPr lang="en-ZA" baseline="0" dirty="0" smtClean="0">
                <a:latin typeface="Calibri" charset="0"/>
              </a:rPr>
              <a:t> will be no youth on Friday night for </a:t>
            </a:r>
            <a:r>
              <a:rPr lang="en-ZA" baseline="0" smtClean="0">
                <a:latin typeface="Calibri" charset="0"/>
              </a:rPr>
              <a:t>3 weeks </a:t>
            </a:r>
            <a:r>
              <a:rPr lang="en-ZA" smtClean="0">
                <a:latin typeface="Calibri" charset="0"/>
              </a:rPr>
              <a:t>- until the last Friday night in July</a:t>
            </a:r>
            <a:r>
              <a:rPr lang="en-ZA" baseline="0" smtClean="0">
                <a:latin typeface="Calibri" charset="0"/>
              </a:rPr>
              <a:t>. </a:t>
            </a:r>
            <a:r>
              <a:rPr lang="en-ZA" baseline="0" dirty="0" smtClean="0">
                <a:latin typeface="Calibri" charset="0"/>
              </a:rPr>
              <a:t>On Sundays we will meet in the Sanctuary for the whole service.</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PJs Award - the best pajama outfits will receive a prize.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First up</a:t>
            </a:r>
            <a:r>
              <a:rPr lang="en-US" sz="1200" kern="1200" baseline="0" dirty="0" smtClean="0">
                <a:solidFill>
                  <a:schemeClr val="tx1"/>
                </a:solidFill>
                <a:latin typeface="+mn-lt"/>
                <a:ea typeface="+mn-ea"/>
                <a:cs typeface="+mn-cs"/>
              </a:rPr>
              <a:t> we have some trailers for upcoming movies to show…</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Ant-Man Movie </a:t>
            </a:r>
            <a:r>
              <a:rPr lang="en-US" sz="1200" kern="1200" dirty="0" smtClean="0">
                <a:solidFill>
                  <a:schemeClr val="tx1"/>
                </a:solidFill>
                <a:latin typeface="+mn-lt"/>
                <a:ea typeface="+mn-ea"/>
                <a:cs typeface="+mn-cs"/>
              </a:rPr>
              <a:t>Trailer. Get </a:t>
            </a:r>
            <a:r>
              <a:rPr lang="en-US" sz="1200" kern="1200" dirty="0" smtClean="0">
                <a:solidFill>
                  <a:schemeClr val="tx1"/>
                </a:solidFill>
                <a:latin typeface="+mn-lt"/>
                <a:ea typeface="+mn-ea"/>
                <a:cs typeface="+mn-cs"/>
              </a:rPr>
              <a:t>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=QfOZWGLT1JM</a:t>
            </a: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Maze</a:t>
            </a:r>
            <a:r>
              <a:rPr lang="en-US" sz="1200" kern="1200" baseline="0" dirty="0" smtClean="0">
                <a:solidFill>
                  <a:schemeClr val="tx1"/>
                </a:solidFill>
                <a:latin typeface="+mn-lt"/>
                <a:ea typeface="+mn-ea"/>
                <a:cs typeface="+mn-cs"/>
              </a:rPr>
              <a:t> Runner Scorch Trials </a:t>
            </a:r>
            <a:r>
              <a:rPr lang="en-US" sz="1200" kern="1200" baseline="0" dirty="0" smtClean="0">
                <a:solidFill>
                  <a:schemeClr val="tx1"/>
                </a:solidFill>
                <a:latin typeface="+mn-lt"/>
                <a:ea typeface="+mn-ea"/>
                <a:cs typeface="+mn-cs"/>
              </a:rPr>
              <a:t>Trailer. </a:t>
            </a:r>
            <a:r>
              <a:rPr lang="en-US" sz="1200" kern="1200" baseline="0" dirty="0" smtClean="0">
                <a:solidFill>
                  <a:schemeClr val="tx1"/>
                </a:solidFill>
                <a:latin typeface="+mn-lt"/>
                <a:ea typeface="+mn-ea"/>
                <a:cs typeface="+mn-cs"/>
              </a:rPr>
              <a:t>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=-44_igsZtgU</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Hunger Games Mockingjay Part </a:t>
            </a:r>
            <a:r>
              <a:rPr lang="en-US" sz="1200" kern="1200" baseline="0" dirty="0" smtClean="0">
                <a:solidFill>
                  <a:schemeClr val="tx1"/>
                </a:solidFill>
                <a:latin typeface="+mn-lt"/>
                <a:ea typeface="+mn-ea"/>
                <a:cs typeface="+mn-cs"/>
              </a:rPr>
              <a:t>2. </a:t>
            </a:r>
            <a:r>
              <a:rPr lang="en-US" sz="1200" kern="1200" dirty="0" smtClean="0">
                <a:solidFill>
                  <a:schemeClr val="tx1"/>
                </a:solidFill>
                <a:latin typeface="+mn-lt"/>
                <a:ea typeface="+mn-ea"/>
                <a:cs typeface="+mn-cs"/>
              </a:rPr>
              <a:t>Get </a:t>
            </a:r>
            <a:r>
              <a:rPr lang="en-US" sz="1200" kern="1200" dirty="0" smtClean="0">
                <a:solidFill>
                  <a:schemeClr val="tx1"/>
                </a:solidFill>
                <a:latin typeface="+mn-lt"/>
                <a:ea typeface="+mn-ea"/>
                <a:cs typeface="+mn-cs"/>
              </a:rPr>
              <a:t>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=cbd_s-486vQ</a:t>
            </a: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Video:</a:t>
            </a:r>
            <a:r>
              <a:rPr lang="en-US" sz="1200" kern="1200" baseline="0" dirty="0" smtClean="0">
                <a:solidFill>
                  <a:schemeClr val="tx1"/>
                </a:solidFill>
                <a:latin typeface="+mn-lt"/>
                <a:ea typeface="+mn-ea"/>
                <a:cs typeface="+mn-cs"/>
              </a:rPr>
              <a:t> Turn off your cell phones. </a:t>
            </a:r>
            <a:r>
              <a:rPr lang="en-US" sz="1200" kern="1200" dirty="0" smtClean="0">
                <a:solidFill>
                  <a:schemeClr val="tx1"/>
                </a:solidFill>
                <a:latin typeface="+mn-lt"/>
                <a:ea typeface="+mn-ea"/>
                <a:cs typeface="+mn-cs"/>
              </a:rPr>
              <a:t>Get 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=Wr0vYfPVzH4</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15/06/27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15/06/27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15/06/27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15/06/27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010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6574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3344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5009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639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2999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6693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0334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5343773"/>
      </p:ext>
    </p:extLst>
  </p:cSld>
  <p:clrMapOvr>
    <a:masterClrMapping/>
  </p:clrMapOvr>
  <p:transition xmlns:p14="http://schemas.microsoft.com/office/powerpoint/2010/main" advClick="0" advTm="3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002804"/>
      </p:ext>
    </p:extLst>
  </p:cSld>
  <p:clrMapOvr>
    <a:masterClrMapping/>
  </p:clrMapOvr>
  <p:transition xmlns:p14="http://schemas.microsoft.com/office/powerpoint/2010/main" advClick="0" advTm="3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6482235"/>
      </p:ext>
    </p:extLst>
  </p:cSld>
  <p:clrMapOvr>
    <a:masterClrMapping/>
  </p:clrMapOvr>
  <p:transition xmlns:p14="http://schemas.microsoft.com/office/powerpoint/2010/main" advClick="0" advTm="3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003" y="0"/>
            <a:ext cx="9117994" cy="6845300"/>
          </a:xfrm>
          <a:prstGeom prst="rect">
            <a:avLst/>
          </a:prstGeom>
        </p:spPr>
      </p:pic>
    </p:spTree>
    <p:extLst>
      <p:ext uri="{BB962C8B-B14F-4D97-AF65-F5344CB8AC3E}">
        <p14:creationId xmlns:p14="http://schemas.microsoft.com/office/powerpoint/2010/main" val="1241064391"/>
      </p:ext>
    </p:extLst>
  </p:cSld>
  <p:clrMapOvr>
    <a:masterClrMapping/>
  </p:clrMapOvr>
  <p:transition xmlns:p14="http://schemas.microsoft.com/office/powerpoint/2010/main" advClick="0" advTm="300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9455</TotalTime>
  <Words>278</Words>
  <Application>Microsoft Macintosh PowerPoint</Application>
  <PresentationFormat>On-screen Show (4:3)</PresentationFormat>
  <Paragraphs>24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616</cp:revision>
  <dcterms:created xsi:type="dcterms:W3CDTF">2014-06-20T13:14:19Z</dcterms:created>
  <dcterms:modified xsi:type="dcterms:W3CDTF">2015-06-27T07:28:02Z</dcterms:modified>
</cp:coreProperties>
</file>