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7" r:id="rId2"/>
    <p:sldId id="258" r:id="rId3"/>
    <p:sldId id="261" r:id="rId4"/>
    <p:sldId id="262" r:id="rId5"/>
    <p:sldId id="264" r:id="rId6"/>
    <p:sldId id="273" r:id="rId7"/>
    <p:sldId id="275" r:id="rId8"/>
    <p:sldId id="276" r:id="rId9"/>
    <p:sldId id="292" r:id="rId10"/>
    <p:sldId id="277" r:id="rId11"/>
    <p:sldId id="278" r:id="rId12"/>
    <p:sldId id="279" r:id="rId13"/>
    <p:sldId id="280" r:id="rId14"/>
    <p:sldId id="281" r:id="rId15"/>
    <p:sldId id="282" r:id="rId16"/>
    <p:sldId id="283" r:id="rId17"/>
    <p:sldId id="293" r:id="rId18"/>
    <p:sldId id="294" r:id="rId19"/>
    <p:sldId id="295" r:id="rId20"/>
    <p:sldId id="296" r:id="rId21"/>
    <p:sldId id="284" r:id="rId22"/>
    <p:sldId id="286" r:id="rId23"/>
    <p:sldId id="288"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5" d="100"/>
          <a:sy n="65" d="100"/>
        </p:scale>
        <p:origin x="-155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9001B9-22BA-544E-BE80-DCA8C63206C8}" type="datetimeFigureOut">
              <a:rPr lang="en-US" smtClean="0"/>
              <a:t>15/06/27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65D443-FB81-D04A-B93C-ADB66C13C79B}" type="slidenum">
              <a:rPr lang="en-US" smtClean="0"/>
              <a:t>‹#›</a:t>
            </a:fld>
            <a:endParaRPr lang="en-US"/>
          </a:p>
        </p:txBody>
      </p:sp>
    </p:spTree>
    <p:extLst>
      <p:ext uri="{BB962C8B-B14F-4D97-AF65-F5344CB8AC3E}">
        <p14:creationId xmlns:p14="http://schemas.microsoft.com/office/powerpoint/2010/main" val="41434824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First up</a:t>
            </a:r>
            <a:r>
              <a:rPr lang="en-US" sz="1200" kern="1200" baseline="0" dirty="0" smtClean="0">
                <a:solidFill>
                  <a:schemeClr val="tx1"/>
                </a:solidFill>
                <a:latin typeface="+mn-lt"/>
                <a:ea typeface="+mn-ea"/>
                <a:cs typeface="+mn-cs"/>
              </a:rPr>
              <a:t> we have some trailers for upcoming movies to show…</a:t>
            </a:r>
            <a:endParaRPr lang="en-US" sz="1200" kern="1200" dirty="0" smtClean="0">
              <a:solidFill>
                <a:schemeClr val="tx1"/>
              </a:solidFill>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17</a:t>
            </a:fld>
            <a:endParaRPr lang="en-ZA"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Video:</a:t>
            </a:r>
            <a:r>
              <a:rPr lang="en-US" sz="1200" kern="1200" baseline="0" dirty="0" smtClean="0">
                <a:solidFill>
                  <a:schemeClr val="tx1"/>
                </a:solidFill>
                <a:latin typeface="+mn-lt"/>
                <a:ea typeface="+mn-ea"/>
                <a:cs typeface="+mn-cs"/>
              </a:rPr>
              <a:t> Turn off your cell phones. </a:t>
            </a:r>
            <a:r>
              <a:rPr lang="en-US" sz="1200" kern="1200" dirty="0" smtClean="0">
                <a:solidFill>
                  <a:schemeClr val="tx1"/>
                </a:solidFill>
                <a:latin typeface="+mn-lt"/>
                <a:ea typeface="+mn-ea"/>
                <a:cs typeface="+mn-cs"/>
              </a:rPr>
              <a:t>Get it on YouTube at: https://</a:t>
            </a:r>
            <a:r>
              <a:rPr lang="en-US" sz="1200" kern="1200" dirty="0" err="1" smtClean="0">
                <a:solidFill>
                  <a:schemeClr val="tx1"/>
                </a:solidFill>
                <a:latin typeface="+mn-lt"/>
                <a:ea typeface="+mn-ea"/>
                <a:cs typeface="+mn-cs"/>
              </a:rPr>
              <a:t>www.youtube.com</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watch?v</a:t>
            </a:r>
            <a:r>
              <a:rPr lang="en-US" sz="1200" kern="1200" dirty="0" smtClean="0">
                <a:solidFill>
                  <a:schemeClr val="tx1"/>
                </a:solidFill>
                <a:latin typeface="+mn-lt"/>
                <a:ea typeface="+mn-ea"/>
                <a:cs typeface="+mn-cs"/>
              </a:rPr>
              <a:t>=Wr0vYfPVzH4</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18</a:t>
            </a:fld>
            <a:endParaRPr lang="en-ZA"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Our Feature film tonight is Rise of the Guardians - sit back and enjoy the movie -</a:t>
            </a:r>
            <a:r>
              <a:rPr lang="en-US" sz="1200" kern="1200" baseline="0" dirty="0" smtClean="0">
                <a:solidFill>
                  <a:schemeClr val="tx1"/>
                </a:solidFill>
                <a:latin typeface="+mn-lt"/>
                <a:ea typeface="+mn-ea"/>
                <a:cs typeface="+mn-cs"/>
              </a:rPr>
              <a:t> popcorn and sweets will be served during the movie. </a:t>
            </a:r>
            <a:endParaRPr lang="en-US" sz="1200" kern="1200" dirty="0" smtClean="0">
              <a:solidFill>
                <a:schemeClr val="tx1"/>
              </a:solidFill>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19</a:t>
            </a:fld>
            <a:endParaRPr lang="en-ZA"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Small Groups. Here are the questions for our small group time:</a:t>
            </a:r>
            <a:r>
              <a:rPr lang="en-US" sz="1200" kern="1200" baseline="0" dirty="0" smtClean="0">
                <a:solidFill>
                  <a:schemeClr val="tx1"/>
                </a:solidFill>
                <a:latin typeface="+mn-lt"/>
                <a:ea typeface="+mn-ea"/>
                <a:cs typeface="+mn-cs"/>
              </a:rPr>
              <a:t> (1) What did you get out of watching Rise of the Guardians? (2) What can we do to be guardians of each other? (3) Pray for each other to be safe in the holiday period.</a:t>
            </a:r>
          </a:p>
          <a:p>
            <a:endParaRPr lang="en-US" sz="1200" kern="1200" dirty="0" smtClean="0">
              <a:solidFill>
                <a:schemeClr val="tx1"/>
              </a:solidFill>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20</a:t>
            </a:fld>
            <a:endParaRPr lang="en-ZA"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F7A541-E532-C549-ABB5-F42931D55E0B}" type="datetimeFigureOut">
              <a:rPr lang="en-US" smtClean="0"/>
              <a:t>15/06/27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7BA76-C19C-3948-8212-72FDBB6B74FD}" type="slidenum">
              <a:rPr lang="en-US" smtClean="0"/>
              <a:t>‹#›</a:t>
            </a:fld>
            <a:endParaRPr lang="en-US"/>
          </a:p>
        </p:txBody>
      </p:sp>
    </p:spTree>
    <p:extLst>
      <p:ext uri="{BB962C8B-B14F-4D97-AF65-F5344CB8AC3E}">
        <p14:creationId xmlns:p14="http://schemas.microsoft.com/office/powerpoint/2010/main" val="3379625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F7A541-E532-C549-ABB5-F42931D55E0B}" type="datetimeFigureOut">
              <a:rPr lang="en-US" smtClean="0"/>
              <a:t>15/06/27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7BA76-C19C-3948-8212-72FDBB6B74FD}" type="slidenum">
              <a:rPr lang="en-US" smtClean="0"/>
              <a:t>‹#›</a:t>
            </a:fld>
            <a:endParaRPr lang="en-US"/>
          </a:p>
        </p:txBody>
      </p:sp>
    </p:spTree>
    <p:extLst>
      <p:ext uri="{BB962C8B-B14F-4D97-AF65-F5344CB8AC3E}">
        <p14:creationId xmlns:p14="http://schemas.microsoft.com/office/powerpoint/2010/main" val="1755956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F7A541-E532-C549-ABB5-F42931D55E0B}" type="datetimeFigureOut">
              <a:rPr lang="en-US" smtClean="0"/>
              <a:t>15/06/27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7BA76-C19C-3948-8212-72FDBB6B74FD}" type="slidenum">
              <a:rPr lang="en-US" smtClean="0"/>
              <a:t>‹#›</a:t>
            </a:fld>
            <a:endParaRPr lang="en-US"/>
          </a:p>
        </p:txBody>
      </p:sp>
    </p:spTree>
    <p:extLst>
      <p:ext uri="{BB962C8B-B14F-4D97-AF65-F5344CB8AC3E}">
        <p14:creationId xmlns:p14="http://schemas.microsoft.com/office/powerpoint/2010/main" val="4182612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F7A541-E532-C549-ABB5-F42931D55E0B}" type="datetimeFigureOut">
              <a:rPr lang="en-US" smtClean="0"/>
              <a:t>15/06/27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7BA76-C19C-3948-8212-72FDBB6B74FD}" type="slidenum">
              <a:rPr lang="en-US" smtClean="0"/>
              <a:t>‹#›</a:t>
            </a:fld>
            <a:endParaRPr lang="en-US"/>
          </a:p>
        </p:txBody>
      </p:sp>
    </p:spTree>
    <p:extLst>
      <p:ext uri="{BB962C8B-B14F-4D97-AF65-F5344CB8AC3E}">
        <p14:creationId xmlns:p14="http://schemas.microsoft.com/office/powerpoint/2010/main" val="3850712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F7A541-E532-C549-ABB5-F42931D55E0B}" type="datetimeFigureOut">
              <a:rPr lang="en-US" smtClean="0"/>
              <a:t>15/06/27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7BA76-C19C-3948-8212-72FDBB6B74FD}" type="slidenum">
              <a:rPr lang="en-US" smtClean="0"/>
              <a:t>‹#›</a:t>
            </a:fld>
            <a:endParaRPr lang="en-US"/>
          </a:p>
        </p:txBody>
      </p:sp>
    </p:spTree>
    <p:extLst>
      <p:ext uri="{BB962C8B-B14F-4D97-AF65-F5344CB8AC3E}">
        <p14:creationId xmlns:p14="http://schemas.microsoft.com/office/powerpoint/2010/main" val="813170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F7A541-E532-C549-ABB5-F42931D55E0B}" type="datetimeFigureOut">
              <a:rPr lang="en-US" smtClean="0"/>
              <a:t>15/06/27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7BA76-C19C-3948-8212-72FDBB6B74FD}" type="slidenum">
              <a:rPr lang="en-US" smtClean="0"/>
              <a:t>‹#›</a:t>
            </a:fld>
            <a:endParaRPr lang="en-US"/>
          </a:p>
        </p:txBody>
      </p:sp>
    </p:spTree>
    <p:extLst>
      <p:ext uri="{BB962C8B-B14F-4D97-AF65-F5344CB8AC3E}">
        <p14:creationId xmlns:p14="http://schemas.microsoft.com/office/powerpoint/2010/main" val="4124242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F7A541-E532-C549-ABB5-F42931D55E0B}" type="datetimeFigureOut">
              <a:rPr lang="en-US" smtClean="0"/>
              <a:t>15/06/27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07BA76-C19C-3948-8212-72FDBB6B74FD}" type="slidenum">
              <a:rPr lang="en-US" smtClean="0"/>
              <a:t>‹#›</a:t>
            </a:fld>
            <a:endParaRPr lang="en-US"/>
          </a:p>
        </p:txBody>
      </p:sp>
    </p:spTree>
    <p:extLst>
      <p:ext uri="{BB962C8B-B14F-4D97-AF65-F5344CB8AC3E}">
        <p14:creationId xmlns:p14="http://schemas.microsoft.com/office/powerpoint/2010/main" val="3283698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F7A541-E532-C549-ABB5-F42931D55E0B}" type="datetimeFigureOut">
              <a:rPr lang="en-US" smtClean="0"/>
              <a:t>15/06/27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07BA76-C19C-3948-8212-72FDBB6B74FD}" type="slidenum">
              <a:rPr lang="en-US" smtClean="0"/>
              <a:t>‹#›</a:t>
            </a:fld>
            <a:endParaRPr lang="en-US"/>
          </a:p>
        </p:txBody>
      </p:sp>
    </p:spTree>
    <p:extLst>
      <p:ext uri="{BB962C8B-B14F-4D97-AF65-F5344CB8AC3E}">
        <p14:creationId xmlns:p14="http://schemas.microsoft.com/office/powerpoint/2010/main" val="2522922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F7A541-E532-C549-ABB5-F42931D55E0B}" type="datetimeFigureOut">
              <a:rPr lang="en-US" smtClean="0"/>
              <a:t>15/06/27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07BA76-C19C-3948-8212-72FDBB6B74FD}" type="slidenum">
              <a:rPr lang="en-US" smtClean="0"/>
              <a:t>‹#›</a:t>
            </a:fld>
            <a:endParaRPr lang="en-US"/>
          </a:p>
        </p:txBody>
      </p:sp>
    </p:spTree>
    <p:extLst>
      <p:ext uri="{BB962C8B-B14F-4D97-AF65-F5344CB8AC3E}">
        <p14:creationId xmlns:p14="http://schemas.microsoft.com/office/powerpoint/2010/main" val="2478923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F7A541-E532-C549-ABB5-F42931D55E0B}" type="datetimeFigureOut">
              <a:rPr lang="en-US" smtClean="0"/>
              <a:t>15/06/27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7BA76-C19C-3948-8212-72FDBB6B74FD}" type="slidenum">
              <a:rPr lang="en-US" smtClean="0"/>
              <a:t>‹#›</a:t>
            </a:fld>
            <a:endParaRPr lang="en-US"/>
          </a:p>
        </p:txBody>
      </p:sp>
    </p:spTree>
    <p:extLst>
      <p:ext uri="{BB962C8B-B14F-4D97-AF65-F5344CB8AC3E}">
        <p14:creationId xmlns:p14="http://schemas.microsoft.com/office/powerpoint/2010/main" val="385971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F7A541-E532-C549-ABB5-F42931D55E0B}" type="datetimeFigureOut">
              <a:rPr lang="en-US" smtClean="0"/>
              <a:t>15/06/27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7BA76-C19C-3948-8212-72FDBB6B74FD}" type="slidenum">
              <a:rPr lang="en-US" smtClean="0"/>
              <a:t>‹#›</a:t>
            </a:fld>
            <a:endParaRPr lang="en-US"/>
          </a:p>
        </p:txBody>
      </p:sp>
    </p:spTree>
    <p:extLst>
      <p:ext uri="{BB962C8B-B14F-4D97-AF65-F5344CB8AC3E}">
        <p14:creationId xmlns:p14="http://schemas.microsoft.com/office/powerpoint/2010/main" val="13751394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F7A541-E532-C549-ABB5-F42931D55E0B}" type="datetimeFigureOut">
              <a:rPr lang="en-US" smtClean="0"/>
              <a:t>15/06/27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07BA76-C19C-3948-8212-72FDBB6B74FD}" type="slidenum">
              <a:rPr lang="en-US" smtClean="0"/>
              <a:t>‹#›</a:t>
            </a:fld>
            <a:endParaRPr lang="en-US"/>
          </a:p>
        </p:txBody>
      </p:sp>
    </p:spTree>
    <p:extLst>
      <p:ext uri="{BB962C8B-B14F-4D97-AF65-F5344CB8AC3E}">
        <p14:creationId xmlns:p14="http://schemas.microsoft.com/office/powerpoint/2010/main" val="3498531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g"/><Relationship Id="rId3" Type="http://schemas.openxmlformats.org/officeDocument/2006/relationships/image" Target="file://localhost/Users/marktittley/Desktop/_Show/IMG_0029.jp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g"/><Relationship Id="rId3" Type="http://schemas.openxmlformats.org/officeDocument/2006/relationships/image" Target="file://localhost/Users/marktittley/Desktop/_Show/IMG_0030.jp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g"/><Relationship Id="rId3" Type="http://schemas.openxmlformats.org/officeDocument/2006/relationships/image" Target="file://localhost/Users/marktittley/Desktop/_Show/IMG_0031.jp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g"/><Relationship Id="rId3" Type="http://schemas.openxmlformats.org/officeDocument/2006/relationships/image" Target="file://localhost/Users/marktittley/Desktop/_Show/IMG_0032.jp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g"/><Relationship Id="rId3" Type="http://schemas.openxmlformats.org/officeDocument/2006/relationships/image" Target="file://localhost/Users/marktittley/Desktop/_Show/IMG_0033.jp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g"/><Relationship Id="rId3" Type="http://schemas.openxmlformats.org/officeDocument/2006/relationships/image" Target="file://localhost/Users/marktittley/Desktop/_Show/IMG_0034.jp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g"/><Relationship Id="rId3" Type="http://schemas.openxmlformats.org/officeDocument/2006/relationships/image" Target="file://localhost/Users/marktittley/Desktop/_Show/IMG_0035.jp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 Id="rId3" Type="http://schemas.openxmlformats.org/officeDocument/2006/relationships/image" Target="file://localhost/Users/marktittley/Desktop/_Show/IMG_0001.jp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g"/><Relationship Id="rId3" Type="http://schemas.openxmlformats.org/officeDocument/2006/relationships/image" Target="file://localhost/Users/marktittley/Desktop/_Show/IMG_0037.jp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g"/><Relationship Id="rId3" Type="http://schemas.openxmlformats.org/officeDocument/2006/relationships/image" Target="file://localhost/Users/marktittley/Desktop/_Show/IMG_0039.jp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g"/><Relationship Id="rId3" Type="http://schemas.openxmlformats.org/officeDocument/2006/relationships/image" Target="file://localhost/Users/marktittley/Desktop/_Show/IMG_0041.jp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 Id="rId3" Type="http://schemas.openxmlformats.org/officeDocument/2006/relationships/image" Target="file://localhost/Users/marktittley/Desktop/_Show/IMG_0011.jp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 Id="rId3" Type="http://schemas.openxmlformats.org/officeDocument/2006/relationships/image" Target="file://localhost/Users/marktittley/Desktop/_Show/IMG_0012.jp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 Id="rId3" Type="http://schemas.openxmlformats.org/officeDocument/2006/relationships/image" Target="file://localhost/Users/marktittley/Desktop/_Show/IMG_0014.jp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 Id="rId3" Type="http://schemas.openxmlformats.org/officeDocument/2006/relationships/image" Target="file://localhost/Users/marktittley/Desktop/_Show/IMG_0023.jp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 Id="rId3" Type="http://schemas.openxmlformats.org/officeDocument/2006/relationships/image" Target="file://localhost/Users/marktittley/Desktop/_Show/IMG_0027.jp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 Id="rId3" Type="http://schemas.openxmlformats.org/officeDocument/2006/relationships/image" Target="file://localhost/Users/marktittley/Desktop/_Show/IMG_0028.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01281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G_0029.jpg" descr="/Users/marktittley/Desktop/_Show/IMG_0029.jpg"/>
          <p:cNvPicPr>
            <a:picLocks/>
          </p:cNvPicPr>
          <p:nvPr/>
        </p:nvPicPr>
        <p:blipFill rotWithShape="1">
          <a:blip r:embed="rId2" r:link="rId3">
            <a:extLst>
              <a:ext uri="{28A0092B-C50C-407E-A947-70E740481C1C}">
                <a14:useLocalDpi xmlns:a14="http://schemas.microsoft.com/office/drawing/2010/main" val="0"/>
              </a:ext>
            </a:extLst>
          </a:blip>
          <a:srcRect l="5735" r="6487"/>
          <a:stretch/>
        </p:blipFill>
        <p:spPr>
          <a:xfrm>
            <a:off x="0" y="0"/>
            <a:ext cx="9144000" cy="6858000"/>
          </a:xfrm>
          <a:prstGeom prst="rect">
            <a:avLst/>
          </a:prstGeom>
        </p:spPr>
      </p:pic>
    </p:spTree>
    <p:extLst>
      <p:ext uri="{BB962C8B-B14F-4D97-AF65-F5344CB8AC3E}">
        <p14:creationId xmlns:p14="http://schemas.microsoft.com/office/powerpoint/2010/main" val="3638490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G_0030.jpg" descr="/Users/marktittley/Desktop/_Show/IMG_0030.jpg"/>
          <p:cNvPicPr>
            <a:picLocks/>
          </p:cNvPicPr>
          <p:nvPr/>
        </p:nvPicPr>
        <p:blipFill rotWithShape="1">
          <a:blip r:embed="rId2" r:link="rId3">
            <a:extLst>
              <a:ext uri="{28A0092B-C50C-407E-A947-70E740481C1C}">
                <a14:useLocalDpi xmlns:a14="http://schemas.microsoft.com/office/drawing/2010/main" val="0"/>
              </a:ext>
            </a:extLst>
          </a:blip>
          <a:srcRect l="11111"/>
          <a:stretch/>
        </p:blipFill>
        <p:spPr>
          <a:xfrm>
            <a:off x="0" y="0"/>
            <a:ext cx="9144000" cy="6858000"/>
          </a:xfrm>
          <a:prstGeom prst="rect">
            <a:avLst/>
          </a:prstGeom>
        </p:spPr>
      </p:pic>
    </p:spTree>
    <p:extLst>
      <p:ext uri="{BB962C8B-B14F-4D97-AF65-F5344CB8AC3E}">
        <p14:creationId xmlns:p14="http://schemas.microsoft.com/office/powerpoint/2010/main" val="4117112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G_0031.jpg" descr="/Users/marktittley/Desktop/_Show/IMG_0031.jpg"/>
          <p:cNvPicPr>
            <a:picLocks/>
          </p:cNvPicPr>
          <p:nvPr/>
        </p:nvPicPr>
        <p:blipFill rotWithShape="1">
          <a:blip r:embed="rId2" r:link="rId3">
            <a:extLst>
              <a:ext uri="{28A0092B-C50C-407E-A947-70E740481C1C}">
                <a14:useLocalDpi xmlns:a14="http://schemas.microsoft.com/office/drawing/2010/main" val="0"/>
              </a:ext>
            </a:extLst>
          </a:blip>
          <a:srcRect l="9292" r="1820"/>
          <a:stretch/>
        </p:blipFill>
        <p:spPr>
          <a:xfrm>
            <a:off x="-1" y="0"/>
            <a:ext cx="9144001" cy="6858000"/>
          </a:xfrm>
          <a:prstGeom prst="rect">
            <a:avLst/>
          </a:prstGeom>
        </p:spPr>
      </p:pic>
    </p:spTree>
    <p:extLst>
      <p:ext uri="{BB962C8B-B14F-4D97-AF65-F5344CB8AC3E}">
        <p14:creationId xmlns:p14="http://schemas.microsoft.com/office/powerpoint/2010/main" val="2476475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G_0032.jpg" descr="/Users/marktittley/Desktop/_Show/IMG_0032.jpg"/>
          <p:cNvPicPr>
            <a:picLocks/>
          </p:cNvPicPr>
          <p:nvPr/>
        </p:nvPicPr>
        <p:blipFill rotWithShape="1">
          <a:blip r:embed="rId2" r:link="rId3">
            <a:extLst>
              <a:ext uri="{28A0092B-C50C-407E-A947-70E740481C1C}">
                <a14:useLocalDpi xmlns:a14="http://schemas.microsoft.com/office/drawing/2010/main" val="0"/>
              </a:ext>
            </a:extLst>
          </a:blip>
          <a:srcRect l="4989" r="4989"/>
          <a:stretch/>
        </p:blipFill>
        <p:spPr>
          <a:xfrm>
            <a:off x="0" y="0"/>
            <a:ext cx="9144000" cy="6873240"/>
          </a:xfrm>
          <a:prstGeom prst="rect">
            <a:avLst/>
          </a:prstGeom>
        </p:spPr>
      </p:pic>
    </p:spTree>
    <p:extLst>
      <p:ext uri="{BB962C8B-B14F-4D97-AF65-F5344CB8AC3E}">
        <p14:creationId xmlns:p14="http://schemas.microsoft.com/office/powerpoint/2010/main" val="670908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G_0033.jpg" descr="/Users/marktittley/Desktop/_Show/IMG_0033.jpg"/>
          <p:cNvPicPr>
            <a:picLocks/>
          </p:cNvPicPr>
          <p:nvPr/>
        </p:nvPicPr>
        <p:blipFill rotWithShape="1">
          <a:blip r:embed="rId2" r:link="rId3">
            <a:extLst>
              <a:ext uri="{28A0092B-C50C-407E-A947-70E740481C1C}">
                <a14:useLocalDpi xmlns:a14="http://schemas.microsoft.com/office/drawing/2010/main" val="0"/>
              </a:ext>
            </a:extLst>
          </a:blip>
          <a:srcRect l="4434"/>
          <a:stretch/>
        </p:blipFill>
        <p:spPr>
          <a:xfrm>
            <a:off x="0" y="0"/>
            <a:ext cx="9144000" cy="6873240"/>
          </a:xfrm>
          <a:prstGeom prst="rect">
            <a:avLst/>
          </a:prstGeom>
        </p:spPr>
      </p:pic>
    </p:spTree>
    <p:extLst>
      <p:ext uri="{BB962C8B-B14F-4D97-AF65-F5344CB8AC3E}">
        <p14:creationId xmlns:p14="http://schemas.microsoft.com/office/powerpoint/2010/main" val="383106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G_0034.jpg" descr="/Users/marktittley/Desktop/_Show/IMG_0034.jpg"/>
          <p:cNvPicPr>
            <a:picLocks/>
          </p:cNvPicPr>
          <p:nvPr/>
        </p:nvPicPr>
        <p:blipFill rotWithShape="1">
          <a:blip r:embed="rId2" r:link="rId3">
            <a:extLst>
              <a:ext uri="{28A0092B-C50C-407E-A947-70E740481C1C}">
                <a14:useLocalDpi xmlns:a14="http://schemas.microsoft.com/office/drawing/2010/main" val="0"/>
              </a:ext>
            </a:extLst>
          </a:blip>
          <a:srcRect l="11111"/>
          <a:stretch/>
        </p:blipFill>
        <p:spPr>
          <a:xfrm>
            <a:off x="0" y="0"/>
            <a:ext cx="9144000" cy="6858000"/>
          </a:xfrm>
          <a:prstGeom prst="rect">
            <a:avLst/>
          </a:prstGeom>
        </p:spPr>
      </p:pic>
    </p:spTree>
    <p:extLst>
      <p:ext uri="{BB962C8B-B14F-4D97-AF65-F5344CB8AC3E}">
        <p14:creationId xmlns:p14="http://schemas.microsoft.com/office/powerpoint/2010/main" val="3587286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G_0035.jpg" descr="/Users/marktittley/Desktop/_Show/IMG_0035.jpg"/>
          <p:cNvPicPr>
            <a:picLocks/>
          </p:cNvPicPr>
          <p:nvPr/>
        </p:nvPicPr>
        <p:blipFill>
          <a:blip r:embed="rId2" r:link="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15857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817056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003" y="0"/>
            <a:ext cx="9117994" cy="6845300"/>
          </a:xfrm>
          <a:prstGeom prst="rect">
            <a:avLst/>
          </a:prstGeom>
        </p:spPr>
      </p:pic>
    </p:spTree>
    <p:extLst>
      <p:ext uri="{BB962C8B-B14F-4D97-AF65-F5344CB8AC3E}">
        <p14:creationId xmlns:p14="http://schemas.microsoft.com/office/powerpoint/2010/main" val="3806220328"/>
      </p:ext>
    </p:extLst>
  </p:cSld>
  <p:clrMapOvr>
    <a:masterClrMapping/>
  </p:clrMapOvr>
  <p:transition xmlns:p14="http://schemas.microsoft.com/office/powerpoint/2010/main" advClick="0" advTm="3000"/>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817759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G_0001.jpg" descr="/Users/marktittley/Desktop/_Show/IMG_0001.jpg"/>
          <p:cNvPicPr>
            <a:picLocks/>
          </p:cNvPicPr>
          <p:nvPr/>
        </p:nvPicPr>
        <p:blipFill rotWithShape="1">
          <a:blip r:embed="rId2" r:link="rId3">
            <a:extLst>
              <a:ext uri="{28A0092B-C50C-407E-A947-70E740481C1C}">
                <a14:useLocalDpi xmlns:a14="http://schemas.microsoft.com/office/drawing/2010/main" val="0"/>
              </a:ext>
            </a:extLst>
          </a:blip>
          <a:srcRect l="3517" r="3517"/>
          <a:stretch/>
        </p:blipFill>
        <p:spPr>
          <a:xfrm>
            <a:off x="0" y="0"/>
            <a:ext cx="9144000" cy="6860540"/>
          </a:xfrm>
          <a:prstGeom prst="rect">
            <a:avLst/>
          </a:prstGeom>
        </p:spPr>
      </p:pic>
    </p:spTree>
    <p:extLst>
      <p:ext uri="{BB962C8B-B14F-4D97-AF65-F5344CB8AC3E}">
        <p14:creationId xmlns:p14="http://schemas.microsoft.com/office/powerpoint/2010/main" val="2119020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285336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G_0037.jpg" descr="/Users/marktittley/Desktop/_Show/IMG_0037.jpg"/>
          <p:cNvPicPr>
            <a:picLocks/>
          </p:cNvPicPr>
          <p:nvPr/>
        </p:nvPicPr>
        <p:blipFill rotWithShape="1">
          <a:blip r:embed="rId2" r:link="rId3">
            <a:extLst>
              <a:ext uri="{28A0092B-C50C-407E-A947-70E740481C1C}">
                <a14:useLocalDpi xmlns:a14="http://schemas.microsoft.com/office/drawing/2010/main" val="0"/>
              </a:ext>
            </a:extLst>
          </a:blip>
          <a:srcRect r="11111"/>
          <a:stretch/>
        </p:blipFill>
        <p:spPr>
          <a:xfrm>
            <a:off x="0" y="0"/>
            <a:ext cx="9144000" cy="6858000"/>
          </a:xfrm>
          <a:prstGeom prst="rect">
            <a:avLst/>
          </a:prstGeom>
        </p:spPr>
      </p:pic>
    </p:spTree>
    <p:extLst>
      <p:ext uri="{BB962C8B-B14F-4D97-AF65-F5344CB8AC3E}">
        <p14:creationId xmlns:p14="http://schemas.microsoft.com/office/powerpoint/2010/main" val="2716229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G_0039.jpg" descr="/Users/marktittley/Desktop/_Show/IMG_0039.jpg"/>
          <p:cNvPicPr>
            <a:picLocks/>
          </p:cNvPicPr>
          <p:nvPr/>
        </p:nvPicPr>
        <p:blipFill rotWithShape="1">
          <a:blip r:embed="rId2" r:link="rId3">
            <a:extLst>
              <a:ext uri="{28A0092B-C50C-407E-A947-70E740481C1C}">
                <a14:useLocalDpi xmlns:a14="http://schemas.microsoft.com/office/drawing/2010/main" val="0"/>
              </a:ext>
            </a:extLst>
          </a:blip>
          <a:srcRect l="6659" r="6659"/>
          <a:stretch/>
        </p:blipFill>
        <p:spPr>
          <a:xfrm>
            <a:off x="0" y="0"/>
            <a:ext cx="9144000" cy="6865620"/>
          </a:xfrm>
          <a:prstGeom prst="rect">
            <a:avLst/>
          </a:prstGeom>
        </p:spPr>
      </p:pic>
    </p:spTree>
    <p:extLst>
      <p:ext uri="{BB962C8B-B14F-4D97-AF65-F5344CB8AC3E}">
        <p14:creationId xmlns:p14="http://schemas.microsoft.com/office/powerpoint/2010/main" val="464028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G_0041.jpg" descr="/Users/marktittley/Desktop/_Show/IMG_0041.jpg"/>
          <p:cNvPicPr>
            <a:picLocks/>
          </p:cNvPicPr>
          <p:nvPr/>
        </p:nvPicPr>
        <p:blipFill rotWithShape="1">
          <a:blip r:embed="rId2" r:link="rId3">
            <a:extLst>
              <a:ext uri="{28A0092B-C50C-407E-A947-70E740481C1C}">
                <a14:useLocalDpi xmlns:a14="http://schemas.microsoft.com/office/drawing/2010/main" val="0"/>
              </a:ext>
            </a:extLst>
          </a:blip>
          <a:srcRect l="5556" r="5556"/>
          <a:stretch/>
        </p:blipFill>
        <p:spPr>
          <a:xfrm>
            <a:off x="0" y="0"/>
            <a:ext cx="9144000" cy="6858000"/>
          </a:xfrm>
          <a:prstGeom prst="rect">
            <a:avLst/>
          </a:prstGeom>
        </p:spPr>
      </p:pic>
    </p:spTree>
    <p:extLst>
      <p:ext uri="{BB962C8B-B14F-4D97-AF65-F5344CB8AC3E}">
        <p14:creationId xmlns:p14="http://schemas.microsoft.com/office/powerpoint/2010/main" val="1833553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G_0011.jpg" descr="/Users/marktittley/Desktop/_Show/IMG_0011.jpg"/>
          <p:cNvPicPr>
            <a:picLocks/>
          </p:cNvPicPr>
          <p:nvPr/>
        </p:nvPicPr>
        <p:blipFill rotWithShape="1">
          <a:blip r:embed="rId2" r:link="rId3">
            <a:extLst>
              <a:ext uri="{28A0092B-C50C-407E-A947-70E740481C1C}">
                <a14:useLocalDpi xmlns:a14="http://schemas.microsoft.com/office/drawing/2010/main" val="0"/>
              </a:ext>
            </a:extLst>
          </a:blip>
          <a:srcRect l="5556" r="5556"/>
          <a:stretch/>
        </p:blipFill>
        <p:spPr>
          <a:xfrm>
            <a:off x="0" y="0"/>
            <a:ext cx="9144000" cy="6858000"/>
          </a:xfrm>
          <a:prstGeom prst="rect">
            <a:avLst/>
          </a:prstGeom>
        </p:spPr>
      </p:pic>
    </p:spTree>
    <p:extLst>
      <p:ext uri="{BB962C8B-B14F-4D97-AF65-F5344CB8AC3E}">
        <p14:creationId xmlns:p14="http://schemas.microsoft.com/office/powerpoint/2010/main" val="2389639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G_0012.jpg" descr="/Users/marktittley/Desktop/_Show/IMG_0012.jpg"/>
          <p:cNvPicPr>
            <a:picLocks/>
          </p:cNvPicPr>
          <p:nvPr/>
        </p:nvPicPr>
        <p:blipFill rotWithShape="1">
          <a:blip r:embed="rId2" r:link="rId3">
            <a:extLst>
              <a:ext uri="{28A0092B-C50C-407E-A947-70E740481C1C}">
                <a14:useLocalDpi xmlns:a14="http://schemas.microsoft.com/office/drawing/2010/main" val="0"/>
              </a:ext>
            </a:extLst>
          </a:blip>
          <a:srcRect l="3705" r="3705"/>
          <a:stretch/>
        </p:blipFill>
        <p:spPr>
          <a:xfrm>
            <a:off x="0" y="0"/>
            <a:ext cx="9144000" cy="6855460"/>
          </a:xfrm>
          <a:prstGeom prst="rect">
            <a:avLst/>
          </a:prstGeom>
        </p:spPr>
      </p:pic>
    </p:spTree>
    <p:extLst>
      <p:ext uri="{BB962C8B-B14F-4D97-AF65-F5344CB8AC3E}">
        <p14:creationId xmlns:p14="http://schemas.microsoft.com/office/powerpoint/2010/main" val="1091189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G_0014.jpg" descr="/Users/marktittley/Desktop/_Show/IMG_0014.jpg"/>
          <p:cNvPicPr>
            <a:picLocks/>
          </p:cNvPicPr>
          <p:nvPr/>
        </p:nvPicPr>
        <p:blipFill rotWithShape="1">
          <a:blip r:embed="rId2" r:link="rId3">
            <a:extLst>
              <a:ext uri="{28A0092B-C50C-407E-A947-70E740481C1C}">
                <a14:useLocalDpi xmlns:a14="http://schemas.microsoft.com/office/drawing/2010/main" val="0"/>
              </a:ext>
            </a:extLst>
          </a:blip>
          <a:srcRect l="5556" r="5556"/>
          <a:stretch/>
        </p:blipFill>
        <p:spPr>
          <a:xfrm>
            <a:off x="0" y="0"/>
            <a:ext cx="9144000" cy="6858000"/>
          </a:xfrm>
          <a:prstGeom prst="rect">
            <a:avLst/>
          </a:prstGeom>
        </p:spPr>
      </p:pic>
    </p:spTree>
    <p:extLst>
      <p:ext uri="{BB962C8B-B14F-4D97-AF65-F5344CB8AC3E}">
        <p14:creationId xmlns:p14="http://schemas.microsoft.com/office/powerpoint/2010/main" val="1226459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G_0023.jpg" descr="/Users/marktittley/Desktop/_Show/IMG_0023.jpg"/>
          <p:cNvPicPr>
            <a:picLocks/>
          </p:cNvPicPr>
          <p:nvPr/>
        </p:nvPicPr>
        <p:blipFill>
          <a:blip r:embed="rId2" r:link="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55254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G_0027.jpg" descr="/Users/marktittley/Desktop/_Show/IMG_0027.jpg"/>
          <p:cNvPicPr>
            <a:picLocks/>
          </p:cNvPicPr>
          <p:nvPr/>
        </p:nvPicPr>
        <p:blipFill rotWithShape="1">
          <a:blip r:embed="rId2" r:link="rId3">
            <a:extLst>
              <a:ext uri="{28A0092B-C50C-407E-A947-70E740481C1C}">
                <a14:useLocalDpi xmlns:a14="http://schemas.microsoft.com/office/drawing/2010/main" val="0"/>
              </a:ext>
            </a:extLst>
          </a:blip>
          <a:srcRect l="5556" r="5556"/>
          <a:stretch/>
        </p:blipFill>
        <p:spPr>
          <a:xfrm>
            <a:off x="0" y="0"/>
            <a:ext cx="9144000" cy="6858000"/>
          </a:xfrm>
          <a:prstGeom prst="rect">
            <a:avLst/>
          </a:prstGeom>
        </p:spPr>
      </p:pic>
    </p:spTree>
    <p:extLst>
      <p:ext uri="{BB962C8B-B14F-4D97-AF65-F5344CB8AC3E}">
        <p14:creationId xmlns:p14="http://schemas.microsoft.com/office/powerpoint/2010/main" val="723396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55569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G_0028.jpg" descr="/Users/marktittley/Desktop/_Show/IMG_0028.jpg"/>
          <p:cNvPicPr>
            <a:picLocks/>
          </p:cNvPicPr>
          <p:nvPr/>
        </p:nvPicPr>
        <p:blipFill rotWithShape="1">
          <a:blip r:embed="rId2" r:link="rId3">
            <a:extLst>
              <a:ext uri="{28A0092B-C50C-407E-A947-70E740481C1C}">
                <a14:useLocalDpi xmlns:a14="http://schemas.microsoft.com/office/drawing/2010/main" val="0"/>
              </a:ext>
            </a:extLst>
          </a:blip>
          <a:srcRect l="4409" r="3737"/>
          <a:stretch/>
        </p:blipFill>
        <p:spPr>
          <a:xfrm>
            <a:off x="0" y="1"/>
            <a:ext cx="9144000" cy="6860190"/>
          </a:xfrm>
          <a:prstGeom prst="rect">
            <a:avLst/>
          </a:prstGeom>
        </p:spPr>
      </p:pic>
    </p:spTree>
    <p:extLst>
      <p:ext uri="{BB962C8B-B14F-4D97-AF65-F5344CB8AC3E}">
        <p14:creationId xmlns:p14="http://schemas.microsoft.com/office/powerpoint/2010/main" val="29607252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TotalTime>
  <Words>125</Words>
  <Application>Microsoft Macintosh PowerPoint</Application>
  <PresentationFormat>On-screen Show (4:3)</PresentationFormat>
  <Paragraphs>8</Paragraphs>
  <Slides>23</Slides>
  <Notes>4</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3</cp:revision>
  <dcterms:created xsi:type="dcterms:W3CDTF">2015-06-27T07:41:59Z</dcterms:created>
  <dcterms:modified xsi:type="dcterms:W3CDTF">2015-06-27T07:56:09Z</dcterms:modified>
</cp:coreProperties>
</file>