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dp" ContentType="image/vnd.ms-photo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80" r:id="rId21"/>
    <p:sldId id="281" r:id="rId22"/>
    <p:sldId id="282" r:id="rId23"/>
    <p:sldId id="283" r:id="rId24"/>
    <p:sldId id="285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5" r:id="rId33"/>
    <p:sldId id="296" r:id="rId34"/>
    <p:sldId id="297" r:id="rId35"/>
    <p:sldId id="302" r:id="rId36"/>
    <p:sldId id="304" r:id="rId37"/>
    <p:sldId id="305" r:id="rId38"/>
    <p:sldId id="309" r:id="rId39"/>
    <p:sldId id="311" r:id="rId40"/>
    <p:sldId id="312" r:id="rId41"/>
    <p:sldId id="313" r:id="rId42"/>
    <p:sldId id="317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18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3D6E-0F3B-B74F-B55B-AA659257FBC7}" type="datetimeFigureOut">
              <a:rPr lang="en-US" smtClean="0"/>
              <a:t>15/05/16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15F0E-BF55-1546-BA0C-EB1DE63C0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60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3D6E-0F3B-B74F-B55B-AA659257FBC7}" type="datetimeFigureOut">
              <a:rPr lang="en-US" smtClean="0"/>
              <a:t>15/05/16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15F0E-BF55-1546-BA0C-EB1DE63C0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737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3D6E-0F3B-B74F-B55B-AA659257FBC7}" type="datetimeFigureOut">
              <a:rPr lang="en-US" smtClean="0"/>
              <a:t>15/05/16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15F0E-BF55-1546-BA0C-EB1DE63C0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96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3D6E-0F3B-B74F-B55B-AA659257FBC7}" type="datetimeFigureOut">
              <a:rPr lang="en-US" smtClean="0"/>
              <a:t>15/05/16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15F0E-BF55-1546-BA0C-EB1DE63C0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19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3D6E-0F3B-B74F-B55B-AA659257FBC7}" type="datetimeFigureOut">
              <a:rPr lang="en-US" smtClean="0"/>
              <a:t>15/05/16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15F0E-BF55-1546-BA0C-EB1DE63C0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57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3D6E-0F3B-B74F-B55B-AA659257FBC7}" type="datetimeFigureOut">
              <a:rPr lang="en-US" smtClean="0"/>
              <a:t>15/05/16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15F0E-BF55-1546-BA0C-EB1DE63C0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117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3D6E-0F3B-B74F-B55B-AA659257FBC7}" type="datetimeFigureOut">
              <a:rPr lang="en-US" smtClean="0"/>
              <a:t>15/05/16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15F0E-BF55-1546-BA0C-EB1DE63C0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696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3D6E-0F3B-B74F-B55B-AA659257FBC7}" type="datetimeFigureOut">
              <a:rPr lang="en-US" smtClean="0"/>
              <a:t>15/05/16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15F0E-BF55-1546-BA0C-EB1DE63C0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65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3D6E-0F3B-B74F-B55B-AA659257FBC7}" type="datetimeFigureOut">
              <a:rPr lang="en-US" smtClean="0"/>
              <a:t>15/05/16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15F0E-BF55-1546-BA0C-EB1DE63C0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298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3D6E-0F3B-B74F-B55B-AA659257FBC7}" type="datetimeFigureOut">
              <a:rPr lang="en-US" smtClean="0"/>
              <a:t>15/05/16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15F0E-BF55-1546-BA0C-EB1DE63C0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792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3D6E-0F3B-B74F-B55B-AA659257FBC7}" type="datetimeFigureOut">
              <a:rPr lang="en-US" smtClean="0"/>
              <a:t>15/05/16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15F0E-BF55-1546-BA0C-EB1DE63C0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84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D3D6E-0F3B-B74F-B55B-AA659257FBC7}" type="datetimeFigureOut">
              <a:rPr lang="en-US" smtClean="0"/>
              <a:t>15/05/16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15F0E-BF55-1546-BA0C-EB1DE63C0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34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0022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0023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0024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0025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0026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0029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0030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0041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0042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0043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0007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0046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0047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0048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0049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0052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0054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0056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0057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0059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/IMG_0064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0008.jp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file://localhost/Users/marktittley/Desktop/_Show/IMG_0065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/IMG_0068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how/IMG_0071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Show/IMG_0072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Show/IMG_0074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file://localhost/Users/marktittley/Desktop/_Show/IMG_0080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file://localhost/Users/marktittley/Desktop/_Show/IMG_0082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file://localhost/Users/marktittley/Desktop/_Show/IMG_0083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file://localhost/Users/marktittley/Desktop/_Show/IMG_0089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file://localhost/Users/marktittley/Desktop/_Show/IMG_0091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0010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image" Target="file://localhost/Users/marktittley/Desktop/_Show/IMG_0092.jpg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file://localhost/Users/marktittley/Desktop/_Show/IMG_0093.jp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Relationship Id="rId3" Type="http://schemas.openxmlformats.org/officeDocument/2006/relationships/image" Target="file://localhost/Users/marktittley/Desktop/_Show/IMG_0097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0013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0014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0015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0019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file://localhost/Users/marktittley/Desktop/_Show/IMG_0021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264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2.jpg" descr="/Users/marktittley/Desktop/_Show/IMG_0022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23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3.jpg" descr="/Users/marktittley/Desktop/_Show/IMG_0023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52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4.jpg" descr="/Users/marktittley/Desktop/_Show/IMG_0024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r="864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09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5.jpg" descr="/Users/marktittley/Desktop/_Show/IMG_0025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25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6.jpg" descr="/Users/marktittley/Desktop/_Show/IMG_0026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9" r="7579"/>
          <a:stretch/>
        </p:blipFill>
        <p:spPr>
          <a:xfrm>
            <a:off x="0" y="0"/>
            <a:ext cx="9144000" cy="68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4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9.jpg" descr="/Users/marktittley/Desktop/_Show/IMG_0029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" r="5366"/>
          <a:stretch/>
        </p:blipFill>
        <p:spPr>
          <a:xfrm>
            <a:off x="0" y="0"/>
            <a:ext cx="9144000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84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0.jpg" descr="/Users/marktittley/Desktop/_Show/IMG_0030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63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1.jpg" descr="/Users/marktittley/Desktop/_Show/IMG_0041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" r="2955"/>
          <a:stretch/>
        </p:blipFill>
        <p:spPr>
          <a:xfrm>
            <a:off x="0" y="0"/>
            <a:ext cx="9144000" cy="687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05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2.jpg" descr="/Users/marktittley/Desktop/_Show/IMG_0042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9" r="7394"/>
          <a:stretch/>
        </p:blipFill>
        <p:spPr>
          <a:xfrm>
            <a:off x="0" y="0"/>
            <a:ext cx="9144000" cy="685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99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3.jpg" descr="/Users/marktittley/Desktop/_Show/IMG_0043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" r="19369"/>
          <a:stretch/>
        </p:blipFill>
        <p:spPr>
          <a:xfrm>
            <a:off x="0" y="0"/>
            <a:ext cx="9144000" cy="68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95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7.jpg" descr="/Users/marktittley/Desktop/_Show/IMG_0007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54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6.jpg" descr="/Users/marktittley/Desktop/_Show/IMG_0046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1" r="216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49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7.jpg" descr="/Users/marktittley/Desktop/_Show/IMG_0047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r="833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00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8.jpg" descr="/Users/marktittley/Desktop/_Show/IMG_0048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3958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039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9.jpg" descr="/Users/marktittley/Desktop/_Show/IMG_0049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/>
          <a:stretch/>
        </p:blipFill>
        <p:spPr>
          <a:xfrm>
            <a:off x="0" y="0"/>
            <a:ext cx="9144000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20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2.jpg" descr="/Users/marktittley/Desktop/_Show/IMG_0052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" r="4806"/>
          <a:stretch/>
        </p:blipFill>
        <p:spPr>
          <a:xfrm>
            <a:off x="0" y="0"/>
            <a:ext cx="9144000" cy="68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409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4.jpg" descr="/Users/marktittley/Desktop/_Show/IMG_0054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9" r="3080"/>
          <a:stretch/>
        </p:blipFill>
        <p:spPr>
          <a:xfrm>
            <a:off x="-1" y="0"/>
            <a:ext cx="9144001" cy="686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3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6.jpg" descr="/Users/marktittley/Desktop/_Show/IMG_0056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58"/>
          <a:stretch/>
        </p:blipFill>
        <p:spPr>
          <a:xfrm>
            <a:off x="-1" y="-27384"/>
            <a:ext cx="9144001" cy="691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441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7.jpg" descr="/Users/marktittley/Desktop/_Show/IMG_0057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r="16193"/>
          <a:stretch/>
        </p:blipFill>
        <p:spPr>
          <a:xfrm>
            <a:off x="0" y="0"/>
            <a:ext cx="9144000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10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9.jpg" descr="/Users/marktittley/Desktop/_Show/IMG_0059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8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4.jpg" descr="/Users/marktittley/Desktop/_Show/IMG_0064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" r="1202"/>
          <a:stretch/>
        </p:blipFill>
        <p:spPr>
          <a:xfrm>
            <a:off x="0" y="195361"/>
            <a:ext cx="9144000" cy="646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40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8.jpg" descr="/Users/marktittley/Desktop/_Show/IMG_0008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" r="6104"/>
          <a:stretch/>
        </p:blipFill>
        <p:spPr>
          <a:xfrm>
            <a:off x="0" y="0"/>
            <a:ext cx="9144000" cy="685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43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5.jpg" descr="/Users/marktittley/Desktop/_Show/IMG_0065.jpg"/>
          <p:cNvPicPr>
            <a:picLocks/>
          </p:cNvPicPr>
          <p:nvPr/>
        </p:nvPicPr>
        <p:blipFill rotWithShape="1">
          <a:blip r:embed="rId2" r:link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3" r="3513"/>
          <a:stretch/>
        </p:blipFill>
        <p:spPr>
          <a:xfrm>
            <a:off x="0" y="0"/>
            <a:ext cx="9144000" cy="68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892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8.jpg" descr="/Users/marktittley/Desktop/_Show/IMG_0068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r="448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58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1.jpg" descr="/Users/marktittley/Desktop/_Show/IMG_0071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13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2.jpg" descr="/Users/marktittley/Desktop/_Show/IMG_0072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1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4.jpg" descr="/Users/marktittley/Desktop/_Show/IMG_0074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3" r="4448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5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0.jpg" descr="/Users/marktittley/Desktop/_Show/IMG_008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40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43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2.jpg" descr="/Users/marktittley/Desktop/_Show/IMG_008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9144000" cy="604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328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3.jpg" descr="/Users/marktittley/Desktop/_Show/IMG_008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9144000" cy="637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65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9.jpg" descr="/Users/marktittley/Desktop/_Show/IMG_0089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" r="919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54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1.jpg" descr="/Users/marktittley/Desktop/_Show/IMG_0091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 r="6917"/>
          <a:stretch/>
        </p:blipFill>
        <p:spPr>
          <a:xfrm>
            <a:off x="0" y="0"/>
            <a:ext cx="9144000" cy="686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04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0.jpg" descr="/Users/marktittley/Desktop/_Show/IMG_001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51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2.jpg" descr="/Users/marktittley/Desktop/_Show/IMG_0092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15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3.jpg" descr="/Users/marktittley/Desktop/_Show/IMG_0093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/>
          <a:stretch/>
        </p:blipFill>
        <p:spPr>
          <a:xfrm>
            <a:off x="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28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7.jpg" descr="/Users/marktittley/Desktop/_Show/IMG_0097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3"/>
          <a:stretch/>
        </p:blipFill>
        <p:spPr>
          <a:xfrm>
            <a:off x="0" y="0"/>
            <a:ext cx="9144000" cy="68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20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3.jpg" descr="/Users/marktittley/Desktop/_Show/IMG_0013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0" r="185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74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4.jpg" descr="/Users/marktittley/Desktop/_Show/IMG_0014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71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5.jpg" descr="/Users/marktittley/Desktop/_Show/IMG_0015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564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9.jpg" descr="/Users/marktittley/Desktop/_Show/IMG_0019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4"/>
          <a:stretch/>
        </p:blipFill>
        <p:spPr>
          <a:xfrm>
            <a:off x="0" y="0"/>
            <a:ext cx="9144000" cy="68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91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1.jpg" descr="/Users/marktittley/Desktop/_Show/IMG_0021.jpg"/>
          <p:cNvPicPr>
            <a:picLocks/>
          </p:cNvPicPr>
          <p:nvPr/>
        </p:nvPicPr>
        <p:blipFill rotWithShape="1">
          <a:blip r:embed="rId2" r:link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4" t="2941" r="8846" b="3010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65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Macintosh PowerPoint</Application>
  <PresentationFormat>On-screen Show (4:3)</PresentationFormat>
  <Paragraphs>0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4</cp:revision>
  <dcterms:created xsi:type="dcterms:W3CDTF">2015-05-16T07:51:33Z</dcterms:created>
  <dcterms:modified xsi:type="dcterms:W3CDTF">2015-05-16T08:06:00Z</dcterms:modified>
</cp:coreProperties>
</file>