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rels" ContentType="application/vnd.openxmlformats-package.relationships+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4"/>
  </p:notesMasterIdLst>
  <p:sldIdLst>
    <p:sldId id="539" r:id="rId2"/>
    <p:sldId id="655" r:id="rId3"/>
    <p:sldId id="657" r:id="rId4"/>
    <p:sldId id="656" r:id="rId5"/>
    <p:sldId id="545" r:id="rId6"/>
    <p:sldId id="489" r:id="rId7"/>
    <p:sldId id="546" r:id="rId8"/>
    <p:sldId id="507" r:id="rId9"/>
    <p:sldId id="560" r:id="rId10"/>
    <p:sldId id="644" r:id="rId11"/>
    <p:sldId id="625" r:id="rId12"/>
    <p:sldId id="642" r:id="rId13"/>
    <p:sldId id="643" r:id="rId14"/>
    <p:sldId id="641" r:id="rId15"/>
    <p:sldId id="645" r:id="rId16"/>
    <p:sldId id="652" r:id="rId17"/>
    <p:sldId id="662" r:id="rId18"/>
    <p:sldId id="647" r:id="rId19"/>
    <p:sldId id="658" r:id="rId20"/>
    <p:sldId id="660" r:id="rId21"/>
    <p:sldId id="661" r:id="rId22"/>
    <p:sldId id="659" r:id="rId23"/>
    <p:sldId id="648" r:id="rId24"/>
    <p:sldId id="663" r:id="rId25"/>
    <p:sldId id="649" r:id="rId26"/>
    <p:sldId id="650" r:id="rId27"/>
    <p:sldId id="664" r:id="rId28"/>
    <p:sldId id="665" r:id="rId29"/>
    <p:sldId id="666" r:id="rId30"/>
    <p:sldId id="654" r:id="rId31"/>
    <p:sldId id="634" r:id="rId32"/>
    <p:sldId id="514" r:id="rId3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DFE0C"/>
    <a:srgbClr val="21FFF6"/>
    <a:srgbClr val="804000"/>
    <a:srgbClr val="996633"/>
    <a:srgbClr val="50361B"/>
    <a:srgbClr val="654422"/>
    <a:srgbClr val="FF6324"/>
    <a:srgbClr val="FFFF00"/>
    <a:srgbClr val="0099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7046" autoAdjust="0"/>
  </p:normalViewPr>
  <p:slideViewPr>
    <p:cSldViewPr snapToGrid="0" snapToObjects="1">
      <p:cViewPr varScale="1">
        <p:scale>
          <a:sx n="71" d="100"/>
          <a:sy n="71" d="100"/>
        </p:scale>
        <p:origin x="-1496" y="-112"/>
      </p:cViewPr>
      <p:guideLst>
        <p:guide orient="horz" pos="2531"/>
        <p:guide orient="horz" pos="1428"/>
        <p:guide pos="287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notesMaster" Target="notesMasters/notesMaster1.xml"/><Relationship Id="rId35" Type="http://schemas.openxmlformats.org/officeDocument/2006/relationships/printerSettings" Target="printerSettings/printerSettings1.bin"/><Relationship Id="rId36" Type="http://schemas.openxmlformats.org/officeDocument/2006/relationships/presProps" Target="presProp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viewProps" Target="viewProps.xml"/><Relationship Id="rId38" Type="http://schemas.openxmlformats.org/officeDocument/2006/relationships/theme" Target="theme/theme1.xml"/><Relationship Id="rId39"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7C0D0A0-EEF8-054E-9AF0-04177F688829}" type="datetimeFigureOut">
              <a:rPr lang="en-US" smtClean="0"/>
              <a:t>15/06/12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B76B6BF-B88A-A84A-B4EA-7A1DC6EF6D27}" type="slidenum">
              <a:rPr lang="en-US" smtClean="0"/>
              <a:t>‹#›</a:t>
            </a:fld>
            <a:endParaRPr lang="en-US"/>
          </a:p>
        </p:txBody>
      </p:sp>
    </p:spTree>
    <p:extLst>
      <p:ext uri="{BB962C8B-B14F-4D97-AF65-F5344CB8AC3E}">
        <p14:creationId xmlns:p14="http://schemas.microsoft.com/office/powerpoint/2010/main" val="325512617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53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r>
              <a:rPr lang="en-ZA" b="0" dirty="0" smtClean="0">
                <a:solidFill>
                  <a:schemeClr val="bg1"/>
                </a:solidFill>
              </a:rPr>
              <a:t>My School Night</a:t>
            </a:r>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Pre-event Videos: 8</a:t>
            </a:r>
            <a:r>
              <a:rPr lang="en-US" sz="1200" kern="1200" baseline="0" dirty="0" smtClean="0">
                <a:solidFill>
                  <a:schemeClr val="tx1"/>
                </a:solidFill>
                <a:latin typeface="+mn-lt"/>
                <a:ea typeface="+mn-ea"/>
                <a:cs typeface="+mn-cs"/>
              </a:rPr>
              <a:t> Minutes.</a:t>
            </a:r>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Buy</a:t>
            </a:r>
            <a:r>
              <a:rPr lang="en-US" sz="1200" kern="1200" baseline="0" dirty="0" smtClean="0">
                <a:solidFill>
                  <a:schemeClr val="tx1"/>
                </a:solidFill>
                <a:latin typeface="+mn-lt"/>
                <a:ea typeface="+mn-ea"/>
                <a:cs typeface="+mn-cs"/>
              </a:rPr>
              <a:t> for event: </a:t>
            </a:r>
            <a:r>
              <a:rPr lang="en-US" sz="1200" kern="1200" dirty="0" smtClean="0">
                <a:solidFill>
                  <a:schemeClr val="tx1"/>
                </a:solidFill>
                <a:latin typeface="+mn-lt"/>
                <a:ea typeface="+mn-ea"/>
                <a:cs typeface="+mn-cs"/>
              </a:rPr>
              <a:t>4 Bags of Marbles; 4 Yo-Yos; 8 Apples; 8 Bananas; 1 </a:t>
            </a:r>
            <a:r>
              <a:rPr lang="en-US" sz="1200" kern="1200" dirty="0" err="1" smtClean="0">
                <a:solidFill>
                  <a:schemeClr val="tx1"/>
                </a:solidFill>
                <a:latin typeface="+mn-lt"/>
                <a:ea typeface="+mn-ea"/>
                <a:cs typeface="+mn-cs"/>
              </a:rPr>
              <a:t>Pkt</a:t>
            </a:r>
            <a:r>
              <a:rPr lang="en-US" sz="1200" kern="1200" baseline="0" dirty="0" smtClean="0">
                <a:solidFill>
                  <a:schemeClr val="tx1"/>
                </a:solidFill>
                <a:latin typeface="+mn-lt"/>
                <a:ea typeface="+mn-ea"/>
                <a:cs typeface="+mn-cs"/>
              </a:rPr>
              <a:t> B</a:t>
            </a:r>
            <a:r>
              <a:rPr lang="en-US" sz="1200" kern="1200" dirty="0" smtClean="0">
                <a:solidFill>
                  <a:schemeClr val="tx1"/>
                </a:solidFill>
                <a:latin typeface="+mn-lt"/>
                <a:ea typeface="+mn-ea"/>
                <a:cs typeface="+mn-cs"/>
              </a:rPr>
              <a:t>iscuits; 4 Sandwiches; 8 Fish; 4 Fizzers; 4 Cokes; 4 White T-Shirts; 4 School Lunch Boxes (that will contain all the Food Race</a:t>
            </a:r>
            <a:r>
              <a:rPr lang="en-US" sz="1200" kern="1200" baseline="0" dirty="0" smtClean="0">
                <a:solidFill>
                  <a:schemeClr val="tx1"/>
                </a:solidFill>
                <a:latin typeface="+mn-lt"/>
                <a:ea typeface="+mn-ea"/>
                <a:cs typeface="+mn-cs"/>
              </a:rPr>
              <a:t> items)</a:t>
            </a:r>
            <a:r>
              <a:rPr lang="en-US" sz="1200" kern="1200" dirty="0" smtClean="0">
                <a:solidFill>
                  <a:schemeClr val="tx1"/>
                </a:solidFill>
                <a:latin typeface="+mn-lt"/>
                <a:ea typeface="+mn-ea"/>
                <a:cs typeface="+mn-cs"/>
              </a:rPr>
              <a:t>.</a:t>
            </a:r>
          </a:p>
          <a:p>
            <a:r>
              <a:rPr lang="en-US" sz="1200" kern="1200" dirty="0" err="1" smtClean="0">
                <a:solidFill>
                  <a:schemeClr val="tx1"/>
                </a:solidFill>
                <a:latin typeface="+mn-lt"/>
                <a:ea typeface="+mn-ea"/>
                <a:cs typeface="+mn-cs"/>
              </a:rPr>
              <a:t>Organise</a:t>
            </a:r>
            <a:r>
              <a:rPr lang="en-US" sz="1200" kern="1200" dirty="0" smtClean="0">
                <a:solidFill>
                  <a:schemeClr val="tx1"/>
                </a:solidFill>
                <a:latin typeface="+mn-lt"/>
                <a:ea typeface="+mn-ea"/>
                <a:cs typeface="+mn-cs"/>
              </a:rPr>
              <a:t>: A Scoreboard; A3 Cardboard</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for School Names; Koki Pens</a:t>
            </a:r>
          </a:p>
          <a:p>
            <a:endParaRPr lang="en-US" sz="1200" kern="1200" dirty="0" smtClean="0">
              <a:solidFill>
                <a:schemeClr val="tx1"/>
              </a:solidFill>
              <a:latin typeface="+mn-lt"/>
              <a:ea typeface="+mn-ea"/>
              <a:cs typeface="+mn-cs"/>
            </a:endParaRPr>
          </a:p>
        </p:txBody>
      </p:sp>
      <p:sp>
        <p:nvSpPr>
          <p:cNvPr id="1536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cs typeface="ＭＳ Ｐゴシック" charset="0"/>
              </a:defRPr>
            </a:lvl2pPr>
            <a:lvl3pPr marL="1143000" indent="-228600" eaLnBrk="0" hangingPunct="0">
              <a:defRPr sz="2400">
                <a:solidFill>
                  <a:schemeClr val="tx1"/>
                </a:solidFill>
                <a:latin typeface="Arial" charset="0"/>
                <a:ea typeface="ＭＳ Ｐゴシック" charset="0"/>
                <a:cs typeface="ＭＳ Ｐゴシック" charset="0"/>
              </a:defRPr>
            </a:lvl3pPr>
            <a:lvl4pPr marL="1600200" indent="-228600" eaLnBrk="0" hangingPunct="0">
              <a:defRPr sz="2400">
                <a:solidFill>
                  <a:schemeClr val="tx1"/>
                </a:solidFill>
                <a:latin typeface="Arial" charset="0"/>
                <a:ea typeface="ＭＳ Ｐゴシック" charset="0"/>
                <a:cs typeface="ＭＳ Ｐゴシック" charset="0"/>
              </a:defRPr>
            </a:lvl4pPr>
            <a:lvl5pPr marL="2057400" indent="-228600" eaLnBrk="0" hangingPunct="0">
              <a:defRPr sz="2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eaLnBrk="1" hangingPunct="1"/>
            <a:fld id="{C82B6F37-7C9E-154E-9321-BD689A412A87}" type="slidenum">
              <a:rPr lang="en-ZA" sz="1200">
                <a:latin typeface="Calibri" charset="0"/>
              </a:rPr>
              <a:pPr eaLnBrk="1" hangingPunct="1"/>
              <a:t>1</a:t>
            </a:fld>
            <a:endParaRPr lang="en-ZA" sz="1200">
              <a:latin typeface="Calibri"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53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r>
              <a:rPr lang="en-ZA" dirty="0" smtClean="0">
                <a:latin typeface="Calibri" charset="0"/>
              </a:rPr>
              <a:t>It is time to enroll!</a:t>
            </a:r>
            <a:endParaRPr lang="en-ZA" dirty="0">
              <a:latin typeface="Calibri" charset="0"/>
            </a:endParaRPr>
          </a:p>
        </p:txBody>
      </p:sp>
      <p:sp>
        <p:nvSpPr>
          <p:cNvPr id="1536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cs typeface="ＭＳ Ｐゴシック" charset="0"/>
              </a:defRPr>
            </a:lvl2pPr>
            <a:lvl3pPr marL="1143000" indent="-228600" eaLnBrk="0" hangingPunct="0">
              <a:defRPr sz="2400">
                <a:solidFill>
                  <a:schemeClr val="tx1"/>
                </a:solidFill>
                <a:latin typeface="Arial" charset="0"/>
                <a:ea typeface="ＭＳ Ｐゴシック" charset="0"/>
                <a:cs typeface="ＭＳ Ｐゴシック" charset="0"/>
              </a:defRPr>
            </a:lvl3pPr>
            <a:lvl4pPr marL="1600200" indent="-228600" eaLnBrk="0" hangingPunct="0">
              <a:defRPr sz="2400">
                <a:solidFill>
                  <a:schemeClr val="tx1"/>
                </a:solidFill>
                <a:latin typeface="Arial" charset="0"/>
                <a:ea typeface="ＭＳ Ｐゴシック" charset="0"/>
                <a:cs typeface="ＭＳ Ｐゴシック" charset="0"/>
              </a:defRPr>
            </a:lvl4pPr>
            <a:lvl5pPr marL="2057400" indent="-228600" eaLnBrk="0" hangingPunct="0">
              <a:defRPr sz="2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eaLnBrk="1" hangingPunct="1"/>
            <a:fld id="{C82B6F37-7C9E-154E-9321-BD689A412A87}" type="slidenum">
              <a:rPr lang="en-ZA" sz="1200">
                <a:latin typeface="Calibri" charset="0"/>
              </a:rPr>
              <a:pPr eaLnBrk="1" hangingPunct="1"/>
              <a:t>10</a:t>
            </a:fld>
            <a:endParaRPr lang="en-ZA" sz="1200">
              <a:latin typeface="Calibri"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53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r>
              <a:rPr lang="en-US" sz="1200" kern="1200" dirty="0" smtClean="0">
                <a:solidFill>
                  <a:schemeClr val="tx1"/>
                </a:solidFill>
                <a:latin typeface="+mn-lt"/>
                <a:ea typeface="+mn-ea"/>
                <a:cs typeface="+mn-cs"/>
              </a:rPr>
              <a:t>Gym</a:t>
            </a:r>
            <a:r>
              <a:rPr lang="en-US" sz="1200" kern="1200" baseline="0" dirty="0" smtClean="0">
                <a:solidFill>
                  <a:schemeClr val="tx1"/>
                </a:solidFill>
                <a:latin typeface="+mn-lt"/>
                <a:ea typeface="+mn-ea"/>
                <a:cs typeface="+mn-cs"/>
              </a:rPr>
              <a:t> Class. </a:t>
            </a:r>
            <a:r>
              <a:rPr lang="en-US" sz="1200" kern="1200" dirty="0" smtClean="0">
                <a:solidFill>
                  <a:schemeClr val="tx1"/>
                </a:solidFill>
                <a:latin typeface="+mn-lt"/>
                <a:ea typeface="+mn-ea"/>
                <a:cs typeface="+mn-cs"/>
              </a:rPr>
              <a:t>Ice Breaker - Teens answer questions about school related matters. Everyone starts by standing in the middle of the youth room and if they answer “Yes” they run to the one side and if “No” they run to the others side. Everyone returns to the middle after each question is answered.</a:t>
            </a:r>
            <a:endParaRPr lang="en-ZA" b="0" dirty="0" smtClean="0">
              <a:solidFill>
                <a:schemeClr val="bg1"/>
              </a:solidFill>
            </a:endParaRPr>
          </a:p>
        </p:txBody>
      </p:sp>
      <p:sp>
        <p:nvSpPr>
          <p:cNvPr id="1536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cs typeface="ＭＳ Ｐゴシック" charset="0"/>
              </a:defRPr>
            </a:lvl2pPr>
            <a:lvl3pPr marL="1143000" indent="-228600" eaLnBrk="0" hangingPunct="0">
              <a:defRPr sz="2400">
                <a:solidFill>
                  <a:schemeClr val="tx1"/>
                </a:solidFill>
                <a:latin typeface="Arial" charset="0"/>
                <a:ea typeface="ＭＳ Ｐゴシック" charset="0"/>
                <a:cs typeface="ＭＳ Ｐゴシック" charset="0"/>
              </a:defRPr>
            </a:lvl3pPr>
            <a:lvl4pPr marL="1600200" indent="-228600" eaLnBrk="0" hangingPunct="0">
              <a:defRPr sz="2400">
                <a:solidFill>
                  <a:schemeClr val="tx1"/>
                </a:solidFill>
                <a:latin typeface="Arial" charset="0"/>
                <a:ea typeface="ＭＳ Ｐゴシック" charset="0"/>
                <a:cs typeface="ＭＳ Ｐゴシック" charset="0"/>
              </a:defRPr>
            </a:lvl4pPr>
            <a:lvl5pPr marL="2057400" indent="-228600" eaLnBrk="0" hangingPunct="0">
              <a:defRPr sz="2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eaLnBrk="1" hangingPunct="1"/>
            <a:fld id="{C82B6F37-7C9E-154E-9321-BD689A412A87}" type="slidenum">
              <a:rPr lang="en-ZA" sz="1200">
                <a:latin typeface="Calibri" charset="0"/>
              </a:rPr>
              <a:pPr eaLnBrk="1" hangingPunct="1"/>
              <a:t>11</a:t>
            </a:fld>
            <a:endParaRPr lang="en-ZA" sz="1200">
              <a:latin typeface="Calibri"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53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r>
              <a:rPr lang="en-US" sz="1200" kern="1200" dirty="0" smtClean="0">
                <a:solidFill>
                  <a:schemeClr val="tx1"/>
                </a:solidFill>
                <a:latin typeface="+mn-lt"/>
                <a:ea typeface="+mn-ea"/>
                <a:cs typeface="+mn-cs"/>
              </a:rPr>
              <a:t>The Questions:</a:t>
            </a:r>
          </a:p>
          <a:p>
            <a:r>
              <a:rPr lang="en-US" sz="1200" kern="1200" dirty="0" smtClean="0">
                <a:solidFill>
                  <a:schemeClr val="tx1"/>
                </a:solidFill>
                <a:latin typeface="+mn-lt"/>
                <a:ea typeface="+mn-ea"/>
                <a:cs typeface="+mn-cs"/>
              </a:rPr>
              <a:t>1. I have been to detention this year</a:t>
            </a:r>
          </a:p>
          <a:p>
            <a:r>
              <a:rPr lang="en-US" sz="1200" kern="1200" dirty="0" smtClean="0">
                <a:solidFill>
                  <a:schemeClr val="tx1"/>
                </a:solidFill>
                <a:latin typeface="+mn-lt"/>
                <a:ea typeface="+mn-ea"/>
                <a:cs typeface="+mn-cs"/>
              </a:rPr>
              <a:t>2. I have arrived at school after the bell has rung</a:t>
            </a:r>
          </a:p>
          <a:p>
            <a:r>
              <a:rPr lang="en-US" sz="1200" kern="1200" dirty="0" smtClean="0">
                <a:solidFill>
                  <a:schemeClr val="tx1"/>
                </a:solidFill>
                <a:latin typeface="+mn-lt"/>
                <a:ea typeface="+mn-ea"/>
                <a:cs typeface="+mn-cs"/>
              </a:rPr>
              <a:t>3. I have failed a test before</a:t>
            </a:r>
          </a:p>
          <a:p>
            <a:r>
              <a:rPr lang="en-US" sz="1200" kern="1200" dirty="0" smtClean="0">
                <a:solidFill>
                  <a:schemeClr val="tx1"/>
                </a:solidFill>
                <a:latin typeface="+mn-lt"/>
                <a:ea typeface="+mn-ea"/>
                <a:cs typeface="+mn-cs"/>
              </a:rPr>
              <a:t>4. I have had a crush on a teacher before</a:t>
            </a:r>
          </a:p>
          <a:p>
            <a:r>
              <a:rPr lang="en-US" sz="1200" kern="1200" dirty="0" smtClean="0">
                <a:solidFill>
                  <a:schemeClr val="tx1"/>
                </a:solidFill>
                <a:latin typeface="+mn-lt"/>
                <a:ea typeface="+mn-ea"/>
                <a:cs typeface="+mn-cs"/>
              </a:rPr>
              <a:t>5. I go to a Christian group meeting at my school at break </a:t>
            </a:r>
          </a:p>
          <a:p>
            <a:r>
              <a:rPr lang="en-US" sz="1200" kern="1200" dirty="0" smtClean="0">
                <a:solidFill>
                  <a:schemeClr val="tx1"/>
                </a:solidFill>
                <a:latin typeface="+mn-lt"/>
                <a:ea typeface="+mn-ea"/>
                <a:cs typeface="+mn-cs"/>
              </a:rPr>
              <a:t>6. I think school sucks</a:t>
            </a:r>
          </a:p>
          <a:p>
            <a:r>
              <a:rPr lang="en-US" sz="1200" kern="1200" dirty="0" smtClean="0">
                <a:solidFill>
                  <a:schemeClr val="tx1"/>
                </a:solidFill>
                <a:latin typeface="+mn-lt"/>
                <a:ea typeface="+mn-ea"/>
                <a:cs typeface="+mn-cs"/>
              </a:rPr>
              <a:t>7. I like school</a:t>
            </a:r>
          </a:p>
          <a:p>
            <a:r>
              <a:rPr lang="en-US" sz="1200" kern="1200" dirty="0" smtClean="0">
                <a:solidFill>
                  <a:schemeClr val="tx1"/>
                </a:solidFill>
                <a:latin typeface="+mn-lt"/>
                <a:ea typeface="+mn-ea"/>
                <a:cs typeface="+mn-cs"/>
              </a:rPr>
              <a:t>8. I go to the same school as my best friend</a:t>
            </a:r>
          </a:p>
          <a:p>
            <a:r>
              <a:rPr lang="en-US" sz="1200" kern="1200" dirty="0" smtClean="0">
                <a:solidFill>
                  <a:schemeClr val="tx1"/>
                </a:solidFill>
                <a:latin typeface="+mn-lt"/>
                <a:ea typeface="+mn-ea"/>
                <a:cs typeface="+mn-cs"/>
              </a:rPr>
              <a:t>9. I want to be a teacher one day</a:t>
            </a:r>
          </a:p>
          <a:p>
            <a:r>
              <a:rPr lang="en-US" sz="1200" kern="1200" dirty="0" smtClean="0">
                <a:solidFill>
                  <a:schemeClr val="tx1"/>
                </a:solidFill>
                <a:latin typeface="+mn-lt"/>
                <a:ea typeface="+mn-ea"/>
                <a:cs typeface="+mn-cs"/>
              </a:rPr>
              <a:t>10. I have received a prize or certificate before</a:t>
            </a:r>
            <a:endParaRPr lang="en-ZA" b="0" dirty="0" smtClean="0">
              <a:solidFill>
                <a:schemeClr val="bg1"/>
              </a:solidFill>
            </a:endParaRPr>
          </a:p>
        </p:txBody>
      </p:sp>
      <p:sp>
        <p:nvSpPr>
          <p:cNvPr id="1536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cs typeface="ＭＳ Ｐゴシック" charset="0"/>
              </a:defRPr>
            </a:lvl2pPr>
            <a:lvl3pPr marL="1143000" indent="-228600" eaLnBrk="0" hangingPunct="0">
              <a:defRPr sz="2400">
                <a:solidFill>
                  <a:schemeClr val="tx1"/>
                </a:solidFill>
                <a:latin typeface="Arial" charset="0"/>
                <a:ea typeface="ＭＳ Ｐゴシック" charset="0"/>
                <a:cs typeface="ＭＳ Ｐゴシック" charset="0"/>
              </a:defRPr>
            </a:lvl3pPr>
            <a:lvl4pPr marL="1600200" indent="-228600" eaLnBrk="0" hangingPunct="0">
              <a:defRPr sz="2400">
                <a:solidFill>
                  <a:schemeClr val="tx1"/>
                </a:solidFill>
                <a:latin typeface="Arial" charset="0"/>
                <a:ea typeface="ＭＳ Ｐゴシック" charset="0"/>
                <a:cs typeface="ＭＳ Ｐゴシック" charset="0"/>
              </a:defRPr>
            </a:lvl4pPr>
            <a:lvl5pPr marL="2057400" indent="-228600" eaLnBrk="0" hangingPunct="0">
              <a:defRPr sz="2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eaLnBrk="1" hangingPunct="1"/>
            <a:fld id="{C82B6F37-7C9E-154E-9321-BD689A412A87}" type="slidenum">
              <a:rPr lang="en-ZA" sz="1200">
                <a:latin typeface="Calibri" charset="0"/>
              </a:rPr>
              <a:pPr eaLnBrk="1" hangingPunct="1"/>
              <a:t>12</a:t>
            </a:fld>
            <a:endParaRPr lang="en-ZA" sz="1200">
              <a:latin typeface="Calibri"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53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r>
              <a:rPr lang="en-ZA" dirty="0" smtClean="0">
                <a:latin typeface="Calibri" charset="0"/>
              </a:rPr>
              <a:t>It is time for the ultimate Battle</a:t>
            </a:r>
            <a:r>
              <a:rPr lang="en-ZA" baseline="0" dirty="0" smtClean="0">
                <a:latin typeface="Calibri" charset="0"/>
              </a:rPr>
              <a:t> of the School contest</a:t>
            </a:r>
            <a:endParaRPr lang="en-ZA" dirty="0">
              <a:latin typeface="Calibri" charset="0"/>
            </a:endParaRPr>
          </a:p>
        </p:txBody>
      </p:sp>
      <p:sp>
        <p:nvSpPr>
          <p:cNvPr id="1536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cs typeface="ＭＳ Ｐゴシック" charset="0"/>
              </a:defRPr>
            </a:lvl2pPr>
            <a:lvl3pPr marL="1143000" indent="-228600" eaLnBrk="0" hangingPunct="0">
              <a:defRPr sz="2400">
                <a:solidFill>
                  <a:schemeClr val="tx1"/>
                </a:solidFill>
                <a:latin typeface="Arial" charset="0"/>
                <a:ea typeface="ＭＳ Ｐゴシック" charset="0"/>
                <a:cs typeface="ＭＳ Ｐゴシック" charset="0"/>
              </a:defRPr>
            </a:lvl3pPr>
            <a:lvl4pPr marL="1600200" indent="-228600" eaLnBrk="0" hangingPunct="0">
              <a:defRPr sz="2400">
                <a:solidFill>
                  <a:schemeClr val="tx1"/>
                </a:solidFill>
                <a:latin typeface="Arial" charset="0"/>
                <a:ea typeface="ＭＳ Ｐゴシック" charset="0"/>
                <a:cs typeface="ＭＳ Ｐゴシック" charset="0"/>
              </a:defRPr>
            </a:lvl4pPr>
            <a:lvl5pPr marL="2057400" indent="-228600" eaLnBrk="0" hangingPunct="0">
              <a:defRPr sz="2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eaLnBrk="1" hangingPunct="1"/>
            <a:fld id="{C82B6F37-7C9E-154E-9321-BD689A412A87}" type="slidenum">
              <a:rPr lang="en-ZA" sz="1200">
                <a:latin typeface="Calibri" charset="0"/>
              </a:rPr>
              <a:pPr eaLnBrk="1" hangingPunct="1"/>
              <a:t>13</a:t>
            </a:fld>
            <a:endParaRPr lang="en-ZA" sz="1200">
              <a:latin typeface="Calibri"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53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r>
              <a:rPr lang="en-US" sz="1200" kern="1200" dirty="0" smtClean="0">
                <a:solidFill>
                  <a:schemeClr val="tx1"/>
                </a:solidFill>
                <a:latin typeface="+mn-lt"/>
                <a:ea typeface="+mn-ea"/>
                <a:cs typeface="+mn-cs"/>
              </a:rPr>
              <a:t>Create Four Schools. Divide into four groups: Each group has to come up with a name for their school (only one word - </a:t>
            </a:r>
            <a:r>
              <a:rPr lang="en-US" sz="1200" kern="1200" dirty="0" err="1" smtClean="0">
                <a:solidFill>
                  <a:schemeClr val="tx1"/>
                </a:solidFill>
                <a:latin typeface="+mn-lt"/>
                <a:ea typeface="+mn-ea"/>
                <a:cs typeface="+mn-cs"/>
              </a:rPr>
              <a:t>ie</a:t>
            </a:r>
            <a:r>
              <a:rPr lang="en-US" sz="1200" kern="1200" dirty="0" smtClean="0">
                <a:solidFill>
                  <a:schemeClr val="tx1"/>
                </a:solidFill>
                <a:latin typeface="+mn-lt"/>
                <a:ea typeface="+mn-ea"/>
                <a:cs typeface="+mn-cs"/>
              </a:rPr>
              <a:t>. “Rosebank” High), a war cry and a uniform symbol drawn on their body with a Koki (possibly also drawing the symbol on a white T-Shirt that is to be worn</a:t>
            </a:r>
            <a:r>
              <a:rPr lang="en-US" sz="1200" kern="1200" baseline="0" dirty="0" smtClean="0">
                <a:solidFill>
                  <a:schemeClr val="tx1"/>
                </a:solidFill>
                <a:latin typeface="+mn-lt"/>
                <a:ea typeface="+mn-ea"/>
                <a:cs typeface="+mn-cs"/>
              </a:rPr>
              <a:t>)</a:t>
            </a:r>
            <a:r>
              <a:rPr lang="en-US" sz="1200" kern="1200" dirty="0" smtClean="0">
                <a:solidFill>
                  <a:schemeClr val="tx1"/>
                </a:solidFill>
                <a:latin typeface="+mn-lt"/>
                <a:ea typeface="+mn-ea"/>
                <a:cs typeface="+mn-cs"/>
              </a:rPr>
              <a:t>. Each</a:t>
            </a:r>
            <a:r>
              <a:rPr lang="en-US" sz="1200" kern="1200" baseline="0" dirty="0" smtClean="0">
                <a:solidFill>
                  <a:schemeClr val="tx1"/>
                </a:solidFill>
                <a:latin typeface="+mn-lt"/>
                <a:ea typeface="+mn-ea"/>
                <a:cs typeface="+mn-cs"/>
              </a:rPr>
              <a:t> school then </a:t>
            </a:r>
            <a:r>
              <a:rPr lang="en-US" sz="1200" kern="1200" dirty="0" smtClean="0">
                <a:solidFill>
                  <a:schemeClr val="tx1"/>
                </a:solidFill>
                <a:latin typeface="+mn-lt"/>
                <a:ea typeface="+mn-ea"/>
                <a:cs typeface="+mn-cs"/>
              </a:rPr>
              <a:t>presents their name, war cry and symbol (including T-Shirt)</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on stage.</a:t>
            </a:r>
          </a:p>
        </p:txBody>
      </p:sp>
      <p:sp>
        <p:nvSpPr>
          <p:cNvPr id="1536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cs typeface="ＭＳ Ｐゴシック" charset="0"/>
              </a:defRPr>
            </a:lvl2pPr>
            <a:lvl3pPr marL="1143000" indent="-228600" eaLnBrk="0" hangingPunct="0">
              <a:defRPr sz="2400">
                <a:solidFill>
                  <a:schemeClr val="tx1"/>
                </a:solidFill>
                <a:latin typeface="Arial" charset="0"/>
                <a:ea typeface="ＭＳ Ｐゴシック" charset="0"/>
                <a:cs typeface="ＭＳ Ｐゴシック" charset="0"/>
              </a:defRPr>
            </a:lvl3pPr>
            <a:lvl4pPr marL="1600200" indent="-228600" eaLnBrk="0" hangingPunct="0">
              <a:defRPr sz="2400">
                <a:solidFill>
                  <a:schemeClr val="tx1"/>
                </a:solidFill>
                <a:latin typeface="Arial" charset="0"/>
                <a:ea typeface="ＭＳ Ｐゴシック" charset="0"/>
                <a:cs typeface="ＭＳ Ｐゴシック" charset="0"/>
              </a:defRPr>
            </a:lvl4pPr>
            <a:lvl5pPr marL="2057400" indent="-228600" eaLnBrk="0" hangingPunct="0">
              <a:defRPr sz="2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eaLnBrk="1" hangingPunct="1"/>
            <a:fld id="{C82B6F37-7C9E-154E-9321-BD689A412A87}" type="slidenum">
              <a:rPr lang="en-ZA" sz="1200">
                <a:latin typeface="Calibri" charset="0"/>
              </a:rPr>
              <a:pPr eaLnBrk="1" hangingPunct="1"/>
              <a:t>14</a:t>
            </a:fld>
            <a:endParaRPr lang="en-ZA" sz="1200">
              <a:latin typeface="Calibri"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53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r>
              <a:rPr lang="en-US" sz="1200" kern="1200" dirty="0" smtClean="0">
                <a:solidFill>
                  <a:schemeClr val="tx1"/>
                </a:solidFill>
                <a:effectLst/>
                <a:latin typeface="+mn-lt"/>
                <a:ea typeface="+mn-ea"/>
                <a:cs typeface="+mn-cs"/>
              </a:rPr>
              <a:t>Let’s Battle. You are going to compete as schools against each other - the winner will receive prizes. Points will be awarded and written onto the scoreboard.</a:t>
            </a:r>
            <a:endParaRPr lang="en-ZA" sz="1200" kern="1200" dirty="0">
              <a:solidFill>
                <a:schemeClr val="tx1"/>
              </a:solidFill>
              <a:effectLst/>
              <a:latin typeface="+mn-lt"/>
              <a:ea typeface="+mn-ea"/>
              <a:cs typeface="+mn-cs"/>
            </a:endParaRPr>
          </a:p>
        </p:txBody>
      </p:sp>
      <p:sp>
        <p:nvSpPr>
          <p:cNvPr id="1536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cs typeface="ＭＳ Ｐゴシック" charset="0"/>
              </a:defRPr>
            </a:lvl2pPr>
            <a:lvl3pPr marL="1143000" indent="-228600" eaLnBrk="0" hangingPunct="0">
              <a:defRPr sz="2400">
                <a:solidFill>
                  <a:schemeClr val="tx1"/>
                </a:solidFill>
                <a:latin typeface="Arial" charset="0"/>
                <a:ea typeface="ＭＳ Ｐゴシック" charset="0"/>
                <a:cs typeface="ＭＳ Ｐゴシック" charset="0"/>
              </a:defRPr>
            </a:lvl3pPr>
            <a:lvl4pPr marL="1600200" indent="-228600" eaLnBrk="0" hangingPunct="0">
              <a:defRPr sz="2400">
                <a:solidFill>
                  <a:schemeClr val="tx1"/>
                </a:solidFill>
                <a:latin typeface="Arial" charset="0"/>
                <a:ea typeface="ＭＳ Ｐゴシック" charset="0"/>
                <a:cs typeface="ＭＳ Ｐゴシック" charset="0"/>
              </a:defRPr>
            </a:lvl4pPr>
            <a:lvl5pPr marL="2057400" indent="-228600" eaLnBrk="0" hangingPunct="0">
              <a:defRPr sz="2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eaLnBrk="1" hangingPunct="1"/>
            <a:fld id="{C82B6F37-7C9E-154E-9321-BD689A412A87}" type="slidenum">
              <a:rPr lang="en-ZA" sz="1200">
                <a:latin typeface="Calibri" charset="0"/>
              </a:rPr>
              <a:pPr eaLnBrk="1" hangingPunct="1"/>
              <a:t>15</a:t>
            </a:fld>
            <a:endParaRPr lang="en-ZA" sz="1200">
              <a:latin typeface="Calibri"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53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r>
              <a:rPr lang="en-US" sz="1200" kern="1200" dirty="0" smtClean="0">
                <a:solidFill>
                  <a:schemeClr val="tx1"/>
                </a:solidFill>
                <a:latin typeface="+mn-lt"/>
                <a:ea typeface="+mn-ea"/>
                <a:cs typeface="+mn-cs"/>
              </a:rPr>
              <a:t>1. Marbles.</a:t>
            </a:r>
          </a:p>
        </p:txBody>
      </p:sp>
      <p:sp>
        <p:nvSpPr>
          <p:cNvPr id="1536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cs typeface="ＭＳ Ｐゴシック" charset="0"/>
              </a:defRPr>
            </a:lvl2pPr>
            <a:lvl3pPr marL="1143000" indent="-228600" eaLnBrk="0" hangingPunct="0">
              <a:defRPr sz="2400">
                <a:solidFill>
                  <a:schemeClr val="tx1"/>
                </a:solidFill>
                <a:latin typeface="Arial" charset="0"/>
                <a:ea typeface="ＭＳ Ｐゴシック" charset="0"/>
                <a:cs typeface="ＭＳ Ｐゴシック" charset="0"/>
              </a:defRPr>
            </a:lvl3pPr>
            <a:lvl4pPr marL="1600200" indent="-228600" eaLnBrk="0" hangingPunct="0">
              <a:defRPr sz="2400">
                <a:solidFill>
                  <a:schemeClr val="tx1"/>
                </a:solidFill>
                <a:latin typeface="Arial" charset="0"/>
                <a:ea typeface="ＭＳ Ｐゴシック" charset="0"/>
                <a:cs typeface="ＭＳ Ｐゴシック" charset="0"/>
              </a:defRPr>
            </a:lvl4pPr>
            <a:lvl5pPr marL="2057400" indent="-228600" eaLnBrk="0" hangingPunct="0">
              <a:defRPr sz="2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eaLnBrk="1" hangingPunct="1"/>
            <a:fld id="{C82B6F37-7C9E-154E-9321-BD689A412A87}" type="slidenum">
              <a:rPr lang="en-ZA" sz="1200">
                <a:latin typeface="Calibri" charset="0"/>
              </a:rPr>
              <a:pPr eaLnBrk="1" hangingPunct="1"/>
              <a:t>16</a:t>
            </a:fld>
            <a:endParaRPr lang="en-ZA" sz="1200">
              <a:latin typeface="Calibri"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53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r>
              <a:rPr lang="en-US" sz="1200" kern="1200" dirty="0" smtClean="0">
                <a:solidFill>
                  <a:schemeClr val="tx1"/>
                </a:solidFill>
                <a:latin typeface="+mn-lt"/>
                <a:ea typeface="+mn-ea"/>
                <a:cs typeface="+mn-cs"/>
              </a:rPr>
              <a:t>1. Marbles. Each school is given a bag of 50 marbles and they have to play marbles against the other schools (individually or in groups as they choose) and after a certain amount of time each school will be awarded a point for ever marble they have</a:t>
            </a:r>
            <a:r>
              <a:rPr lang="en-US" sz="1200" kern="1200" baseline="0" dirty="0" smtClean="0">
                <a:solidFill>
                  <a:schemeClr val="tx1"/>
                </a:solidFill>
                <a:latin typeface="+mn-lt"/>
                <a:ea typeface="+mn-ea"/>
                <a:cs typeface="+mn-cs"/>
              </a:rPr>
              <a:t> in their possession.</a:t>
            </a:r>
            <a:endParaRPr lang="en-US" sz="1200" kern="1200" dirty="0" smtClean="0">
              <a:solidFill>
                <a:schemeClr val="tx1"/>
              </a:solidFill>
              <a:latin typeface="+mn-lt"/>
              <a:ea typeface="+mn-ea"/>
              <a:cs typeface="+mn-cs"/>
            </a:endParaRPr>
          </a:p>
        </p:txBody>
      </p:sp>
      <p:sp>
        <p:nvSpPr>
          <p:cNvPr id="1536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cs typeface="ＭＳ Ｐゴシック" charset="0"/>
              </a:defRPr>
            </a:lvl2pPr>
            <a:lvl3pPr marL="1143000" indent="-228600" eaLnBrk="0" hangingPunct="0">
              <a:defRPr sz="2400">
                <a:solidFill>
                  <a:schemeClr val="tx1"/>
                </a:solidFill>
                <a:latin typeface="Arial" charset="0"/>
                <a:ea typeface="ＭＳ Ｐゴシック" charset="0"/>
                <a:cs typeface="ＭＳ Ｐゴシック" charset="0"/>
              </a:defRPr>
            </a:lvl3pPr>
            <a:lvl4pPr marL="1600200" indent="-228600" eaLnBrk="0" hangingPunct="0">
              <a:defRPr sz="2400">
                <a:solidFill>
                  <a:schemeClr val="tx1"/>
                </a:solidFill>
                <a:latin typeface="Arial" charset="0"/>
                <a:ea typeface="ＭＳ Ｐゴシック" charset="0"/>
                <a:cs typeface="ＭＳ Ｐゴシック" charset="0"/>
              </a:defRPr>
            </a:lvl4pPr>
            <a:lvl5pPr marL="2057400" indent="-228600" eaLnBrk="0" hangingPunct="0">
              <a:defRPr sz="2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eaLnBrk="1" hangingPunct="1"/>
            <a:fld id="{C82B6F37-7C9E-154E-9321-BD689A412A87}" type="slidenum">
              <a:rPr lang="en-ZA" sz="1200">
                <a:latin typeface="Calibri" charset="0"/>
              </a:rPr>
              <a:pPr eaLnBrk="1" hangingPunct="1"/>
              <a:t>17</a:t>
            </a:fld>
            <a:endParaRPr lang="en-ZA" sz="1200">
              <a:latin typeface="Calibri"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53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r>
              <a:rPr lang="en-US" sz="1200" kern="1200" dirty="0" smtClean="0">
                <a:solidFill>
                  <a:schemeClr val="tx1"/>
                </a:solidFill>
                <a:latin typeface="+mn-lt"/>
                <a:ea typeface="+mn-ea"/>
                <a:cs typeface="+mn-cs"/>
              </a:rPr>
              <a:t>2. Yo-Yo. Each school sends a representative who will get 10 points for each trick they are able to complete successfully.</a:t>
            </a:r>
          </a:p>
        </p:txBody>
      </p:sp>
      <p:sp>
        <p:nvSpPr>
          <p:cNvPr id="1536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cs typeface="ＭＳ Ｐゴシック" charset="0"/>
              </a:defRPr>
            </a:lvl2pPr>
            <a:lvl3pPr marL="1143000" indent="-228600" eaLnBrk="0" hangingPunct="0">
              <a:defRPr sz="2400">
                <a:solidFill>
                  <a:schemeClr val="tx1"/>
                </a:solidFill>
                <a:latin typeface="Arial" charset="0"/>
                <a:ea typeface="ＭＳ Ｐゴシック" charset="0"/>
                <a:cs typeface="ＭＳ Ｐゴシック" charset="0"/>
              </a:defRPr>
            </a:lvl3pPr>
            <a:lvl4pPr marL="1600200" indent="-228600" eaLnBrk="0" hangingPunct="0">
              <a:defRPr sz="2400">
                <a:solidFill>
                  <a:schemeClr val="tx1"/>
                </a:solidFill>
                <a:latin typeface="Arial" charset="0"/>
                <a:ea typeface="ＭＳ Ｐゴシック" charset="0"/>
                <a:cs typeface="ＭＳ Ｐゴシック" charset="0"/>
              </a:defRPr>
            </a:lvl4pPr>
            <a:lvl5pPr marL="2057400" indent="-228600" eaLnBrk="0" hangingPunct="0">
              <a:defRPr sz="2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eaLnBrk="1" hangingPunct="1"/>
            <a:fld id="{C82B6F37-7C9E-154E-9321-BD689A412A87}" type="slidenum">
              <a:rPr lang="en-ZA" sz="1200">
                <a:latin typeface="Calibri" charset="0"/>
              </a:rPr>
              <a:pPr eaLnBrk="1" hangingPunct="1"/>
              <a:t>18</a:t>
            </a:fld>
            <a:endParaRPr lang="en-ZA" sz="1200">
              <a:latin typeface="Calibri"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53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r>
              <a:rPr lang="en-US" sz="1200" kern="1200" dirty="0" smtClean="0">
                <a:solidFill>
                  <a:schemeClr val="tx1"/>
                </a:solidFill>
                <a:latin typeface="+mn-lt"/>
                <a:ea typeface="+mn-ea"/>
                <a:cs typeface="+mn-cs"/>
              </a:rPr>
              <a:t>(1) The Basics -</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throw the yo-yo down and bring it back up to your hand.</a:t>
            </a:r>
          </a:p>
        </p:txBody>
      </p:sp>
      <p:sp>
        <p:nvSpPr>
          <p:cNvPr id="1536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cs typeface="ＭＳ Ｐゴシック" charset="0"/>
              </a:defRPr>
            </a:lvl2pPr>
            <a:lvl3pPr marL="1143000" indent="-228600" eaLnBrk="0" hangingPunct="0">
              <a:defRPr sz="2400">
                <a:solidFill>
                  <a:schemeClr val="tx1"/>
                </a:solidFill>
                <a:latin typeface="Arial" charset="0"/>
                <a:ea typeface="ＭＳ Ｐゴシック" charset="0"/>
                <a:cs typeface="ＭＳ Ｐゴシック" charset="0"/>
              </a:defRPr>
            </a:lvl3pPr>
            <a:lvl4pPr marL="1600200" indent="-228600" eaLnBrk="0" hangingPunct="0">
              <a:defRPr sz="2400">
                <a:solidFill>
                  <a:schemeClr val="tx1"/>
                </a:solidFill>
                <a:latin typeface="Arial" charset="0"/>
                <a:ea typeface="ＭＳ Ｐゴシック" charset="0"/>
                <a:cs typeface="ＭＳ Ｐゴシック" charset="0"/>
              </a:defRPr>
            </a:lvl4pPr>
            <a:lvl5pPr marL="2057400" indent="-228600" eaLnBrk="0" hangingPunct="0">
              <a:defRPr sz="2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eaLnBrk="1" hangingPunct="1"/>
            <a:fld id="{C82B6F37-7C9E-154E-9321-BD689A412A87}" type="slidenum">
              <a:rPr lang="en-ZA" sz="1200">
                <a:latin typeface="Calibri" charset="0"/>
              </a:rPr>
              <a:pPr eaLnBrk="1" hangingPunct="1"/>
              <a:t>19</a:t>
            </a:fld>
            <a:endParaRPr lang="en-ZA" sz="1200">
              <a:latin typeface="Calibri"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53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r>
              <a:rPr lang="en-US" sz="1200" kern="1200" dirty="0" smtClean="0">
                <a:solidFill>
                  <a:schemeClr val="tx1"/>
                </a:solidFill>
                <a:latin typeface="+mn-lt"/>
                <a:ea typeface="+mn-ea"/>
                <a:cs typeface="+mn-cs"/>
              </a:rPr>
              <a:t>Video:</a:t>
            </a:r>
            <a:r>
              <a:rPr lang="en-US" sz="1200" kern="1200" baseline="0" dirty="0" smtClean="0">
                <a:solidFill>
                  <a:schemeClr val="tx1"/>
                </a:solidFill>
                <a:latin typeface="+mn-lt"/>
                <a:ea typeface="+mn-ea"/>
                <a:cs typeface="+mn-cs"/>
              </a:rPr>
              <a:t> High School Dance Battle - Geeks vs. Cool Kids. Get it on YouTube at: https://</a:t>
            </a:r>
            <a:r>
              <a:rPr lang="en-US" sz="1200" kern="1200" baseline="0" dirty="0" err="1" smtClean="0">
                <a:solidFill>
                  <a:schemeClr val="tx1"/>
                </a:solidFill>
                <a:latin typeface="+mn-lt"/>
                <a:ea typeface="+mn-ea"/>
                <a:cs typeface="+mn-cs"/>
              </a:rPr>
              <a:t>www.youtube.com</a:t>
            </a:r>
            <a:r>
              <a:rPr lang="en-US" sz="1200" kern="1200" baseline="0" dirty="0" smtClean="0">
                <a:solidFill>
                  <a:schemeClr val="tx1"/>
                </a:solidFill>
                <a:latin typeface="+mn-lt"/>
                <a:ea typeface="+mn-ea"/>
                <a:cs typeface="+mn-cs"/>
              </a:rPr>
              <a:t>/</a:t>
            </a:r>
            <a:r>
              <a:rPr lang="en-US" sz="1200" kern="1200" baseline="0" dirty="0" err="1" smtClean="0">
                <a:solidFill>
                  <a:schemeClr val="tx1"/>
                </a:solidFill>
                <a:latin typeface="+mn-lt"/>
                <a:ea typeface="+mn-ea"/>
                <a:cs typeface="+mn-cs"/>
              </a:rPr>
              <a:t>watch?v</a:t>
            </a:r>
            <a:r>
              <a:rPr lang="en-US" sz="1200" kern="1200" baseline="0" dirty="0" smtClean="0">
                <a:solidFill>
                  <a:schemeClr val="tx1"/>
                </a:solidFill>
                <a:latin typeface="+mn-lt"/>
                <a:ea typeface="+mn-ea"/>
                <a:cs typeface="+mn-cs"/>
              </a:rPr>
              <a:t>=e5KeReQEUe8</a:t>
            </a:r>
          </a:p>
          <a:p>
            <a:r>
              <a:rPr lang="en-US" sz="1200" kern="1200" baseline="0" dirty="0" smtClean="0">
                <a:solidFill>
                  <a:schemeClr val="tx1"/>
                </a:solidFill>
                <a:latin typeface="+mn-lt"/>
                <a:ea typeface="+mn-ea"/>
                <a:cs typeface="+mn-cs"/>
              </a:rPr>
              <a:t>File: My School Dance Battle.mp4</a:t>
            </a:r>
          </a:p>
          <a:p>
            <a:r>
              <a:rPr lang="en-US" sz="1200" kern="1200" baseline="0" dirty="0" smtClean="0">
                <a:solidFill>
                  <a:schemeClr val="tx1"/>
                </a:solidFill>
                <a:latin typeface="+mn-lt"/>
                <a:ea typeface="+mn-ea"/>
                <a:cs typeface="+mn-cs"/>
              </a:rPr>
              <a:t>Video Length: 2:25</a:t>
            </a:r>
          </a:p>
          <a:p>
            <a:endParaRPr lang="en-US" sz="1200" kern="1200" dirty="0" smtClean="0">
              <a:solidFill>
                <a:schemeClr val="tx1"/>
              </a:solidFill>
              <a:latin typeface="+mn-lt"/>
              <a:ea typeface="+mn-ea"/>
              <a:cs typeface="+mn-cs"/>
            </a:endParaRPr>
          </a:p>
        </p:txBody>
      </p:sp>
      <p:sp>
        <p:nvSpPr>
          <p:cNvPr id="1536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cs typeface="ＭＳ Ｐゴシック" charset="0"/>
              </a:defRPr>
            </a:lvl2pPr>
            <a:lvl3pPr marL="1143000" indent="-228600" eaLnBrk="0" hangingPunct="0">
              <a:defRPr sz="2400">
                <a:solidFill>
                  <a:schemeClr val="tx1"/>
                </a:solidFill>
                <a:latin typeface="Arial" charset="0"/>
                <a:ea typeface="ＭＳ Ｐゴシック" charset="0"/>
                <a:cs typeface="ＭＳ Ｐゴシック" charset="0"/>
              </a:defRPr>
            </a:lvl3pPr>
            <a:lvl4pPr marL="1600200" indent="-228600" eaLnBrk="0" hangingPunct="0">
              <a:defRPr sz="2400">
                <a:solidFill>
                  <a:schemeClr val="tx1"/>
                </a:solidFill>
                <a:latin typeface="Arial" charset="0"/>
                <a:ea typeface="ＭＳ Ｐゴシック" charset="0"/>
                <a:cs typeface="ＭＳ Ｐゴシック" charset="0"/>
              </a:defRPr>
            </a:lvl4pPr>
            <a:lvl5pPr marL="2057400" indent="-228600" eaLnBrk="0" hangingPunct="0">
              <a:defRPr sz="2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eaLnBrk="1" hangingPunct="1"/>
            <a:fld id="{C82B6F37-7C9E-154E-9321-BD689A412A87}" type="slidenum">
              <a:rPr lang="en-ZA" sz="1200">
                <a:latin typeface="Calibri" charset="0"/>
              </a:rPr>
              <a:pPr eaLnBrk="1" hangingPunct="1"/>
              <a:t>2</a:t>
            </a:fld>
            <a:endParaRPr lang="en-ZA" sz="1200">
              <a:latin typeface="Calibri"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53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r>
              <a:rPr lang="en-US" sz="1200" kern="1200" dirty="0" smtClean="0">
                <a:solidFill>
                  <a:schemeClr val="tx1"/>
                </a:solidFill>
                <a:latin typeface="+mn-lt"/>
                <a:ea typeface="+mn-ea"/>
                <a:cs typeface="+mn-cs"/>
              </a:rPr>
              <a:t>(2) The Sleeper</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 throw the yo-yo down and let it spin at the end of the string for a few seconds before bringing it back to your hand. </a:t>
            </a:r>
          </a:p>
        </p:txBody>
      </p:sp>
      <p:sp>
        <p:nvSpPr>
          <p:cNvPr id="1536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cs typeface="ＭＳ Ｐゴシック" charset="0"/>
              </a:defRPr>
            </a:lvl2pPr>
            <a:lvl3pPr marL="1143000" indent="-228600" eaLnBrk="0" hangingPunct="0">
              <a:defRPr sz="2400">
                <a:solidFill>
                  <a:schemeClr val="tx1"/>
                </a:solidFill>
                <a:latin typeface="Arial" charset="0"/>
                <a:ea typeface="ＭＳ Ｐゴシック" charset="0"/>
                <a:cs typeface="ＭＳ Ｐゴシック" charset="0"/>
              </a:defRPr>
            </a:lvl3pPr>
            <a:lvl4pPr marL="1600200" indent="-228600" eaLnBrk="0" hangingPunct="0">
              <a:defRPr sz="2400">
                <a:solidFill>
                  <a:schemeClr val="tx1"/>
                </a:solidFill>
                <a:latin typeface="Arial" charset="0"/>
                <a:ea typeface="ＭＳ Ｐゴシック" charset="0"/>
                <a:cs typeface="ＭＳ Ｐゴシック" charset="0"/>
              </a:defRPr>
            </a:lvl4pPr>
            <a:lvl5pPr marL="2057400" indent="-228600" eaLnBrk="0" hangingPunct="0">
              <a:defRPr sz="2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eaLnBrk="1" hangingPunct="1"/>
            <a:fld id="{C82B6F37-7C9E-154E-9321-BD689A412A87}" type="slidenum">
              <a:rPr lang="en-ZA" sz="1200">
                <a:latin typeface="Calibri" charset="0"/>
              </a:rPr>
              <a:pPr eaLnBrk="1" hangingPunct="1"/>
              <a:t>20</a:t>
            </a:fld>
            <a:endParaRPr lang="en-ZA" sz="1200">
              <a:latin typeface="Calibri"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53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r>
              <a:rPr lang="en-US" sz="1200" kern="1200" dirty="0" smtClean="0">
                <a:solidFill>
                  <a:schemeClr val="tx1"/>
                </a:solidFill>
                <a:latin typeface="+mn-lt"/>
                <a:ea typeface="+mn-ea"/>
                <a:cs typeface="+mn-cs"/>
              </a:rPr>
              <a:t>(3) Walk the Dog - throw a sleeper and then let the yo-yo walk on the ground for about 30 centimeters</a:t>
            </a:r>
            <a:r>
              <a:rPr lang="en-US" sz="1200" kern="1200" baseline="0" dirty="0" smtClean="0">
                <a:solidFill>
                  <a:schemeClr val="tx1"/>
                </a:solidFill>
                <a:latin typeface="+mn-lt"/>
                <a:ea typeface="+mn-ea"/>
                <a:cs typeface="+mn-cs"/>
              </a:rPr>
              <a:t> before bringing it back to your hand.</a:t>
            </a:r>
            <a:endParaRPr lang="en-US" sz="1200" kern="1200" dirty="0" smtClean="0">
              <a:solidFill>
                <a:schemeClr val="tx1"/>
              </a:solidFill>
              <a:latin typeface="+mn-lt"/>
              <a:ea typeface="+mn-ea"/>
              <a:cs typeface="+mn-cs"/>
            </a:endParaRPr>
          </a:p>
        </p:txBody>
      </p:sp>
      <p:sp>
        <p:nvSpPr>
          <p:cNvPr id="1536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cs typeface="ＭＳ Ｐゴシック" charset="0"/>
              </a:defRPr>
            </a:lvl2pPr>
            <a:lvl3pPr marL="1143000" indent="-228600" eaLnBrk="0" hangingPunct="0">
              <a:defRPr sz="2400">
                <a:solidFill>
                  <a:schemeClr val="tx1"/>
                </a:solidFill>
                <a:latin typeface="Arial" charset="0"/>
                <a:ea typeface="ＭＳ Ｐゴシック" charset="0"/>
                <a:cs typeface="ＭＳ Ｐゴシック" charset="0"/>
              </a:defRPr>
            </a:lvl3pPr>
            <a:lvl4pPr marL="1600200" indent="-228600" eaLnBrk="0" hangingPunct="0">
              <a:defRPr sz="2400">
                <a:solidFill>
                  <a:schemeClr val="tx1"/>
                </a:solidFill>
                <a:latin typeface="Arial" charset="0"/>
                <a:ea typeface="ＭＳ Ｐゴシック" charset="0"/>
                <a:cs typeface="ＭＳ Ｐゴシック" charset="0"/>
              </a:defRPr>
            </a:lvl4pPr>
            <a:lvl5pPr marL="2057400" indent="-228600" eaLnBrk="0" hangingPunct="0">
              <a:defRPr sz="2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eaLnBrk="1" hangingPunct="1"/>
            <a:fld id="{C82B6F37-7C9E-154E-9321-BD689A412A87}" type="slidenum">
              <a:rPr lang="en-ZA" sz="1200">
                <a:latin typeface="Calibri" charset="0"/>
              </a:rPr>
              <a:pPr eaLnBrk="1" hangingPunct="1"/>
              <a:t>21</a:t>
            </a:fld>
            <a:endParaRPr lang="en-ZA" sz="1200">
              <a:latin typeface="Calibri"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53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latin typeface="+mn-lt"/>
                <a:ea typeface="+mn-ea"/>
                <a:cs typeface="+mn-cs"/>
              </a:rPr>
              <a:t>(4) Around the World - throw the yo-yo out in front of you and let it go all the way around above your head until you bring it back into your hand.</a:t>
            </a:r>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p:txBody>
      </p:sp>
      <p:sp>
        <p:nvSpPr>
          <p:cNvPr id="1536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cs typeface="ＭＳ Ｐゴシック" charset="0"/>
              </a:defRPr>
            </a:lvl2pPr>
            <a:lvl3pPr marL="1143000" indent="-228600" eaLnBrk="0" hangingPunct="0">
              <a:defRPr sz="2400">
                <a:solidFill>
                  <a:schemeClr val="tx1"/>
                </a:solidFill>
                <a:latin typeface="Arial" charset="0"/>
                <a:ea typeface="ＭＳ Ｐゴシック" charset="0"/>
                <a:cs typeface="ＭＳ Ｐゴシック" charset="0"/>
              </a:defRPr>
            </a:lvl3pPr>
            <a:lvl4pPr marL="1600200" indent="-228600" eaLnBrk="0" hangingPunct="0">
              <a:defRPr sz="2400">
                <a:solidFill>
                  <a:schemeClr val="tx1"/>
                </a:solidFill>
                <a:latin typeface="Arial" charset="0"/>
                <a:ea typeface="ＭＳ Ｐゴシック" charset="0"/>
                <a:cs typeface="ＭＳ Ｐゴシック" charset="0"/>
              </a:defRPr>
            </a:lvl4pPr>
            <a:lvl5pPr marL="2057400" indent="-228600" eaLnBrk="0" hangingPunct="0">
              <a:defRPr sz="2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eaLnBrk="1" hangingPunct="1"/>
            <a:fld id="{C82B6F37-7C9E-154E-9321-BD689A412A87}" type="slidenum">
              <a:rPr lang="en-ZA" sz="1200">
                <a:latin typeface="Calibri" charset="0"/>
              </a:rPr>
              <a:pPr eaLnBrk="1" hangingPunct="1"/>
              <a:t>22</a:t>
            </a:fld>
            <a:endParaRPr lang="en-ZA" sz="1200">
              <a:latin typeface="Calibri"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53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r>
              <a:rPr lang="en-US" sz="1200" kern="1200" dirty="0" smtClean="0">
                <a:solidFill>
                  <a:schemeClr val="tx1"/>
                </a:solidFill>
                <a:latin typeface="+mn-lt"/>
                <a:ea typeface="+mn-ea"/>
                <a:cs typeface="+mn-cs"/>
              </a:rPr>
              <a:t>3. Rock</a:t>
            </a:r>
            <a:r>
              <a:rPr lang="en-US" sz="1200" kern="1200" baseline="0" dirty="0" smtClean="0">
                <a:solidFill>
                  <a:schemeClr val="tx1"/>
                </a:solidFill>
                <a:latin typeface="+mn-lt"/>
                <a:ea typeface="+mn-ea"/>
                <a:cs typeface="+mn-cs"/>
              </a:rPr>
              <a:t>-Paper-Scissors</a:t>
            </a:r>
            <a:r>
              <a:rPr lang="en-US" sz="1200" kern="1200" dirty="0" smtClean="0">
                <a:solidFill>
                  <a:schemeClr val="tx1"/>
                </a:solidFill>
                <a:latin typeface="+mn-lt"/>
                <a:ea typeface="+mn-ea"/>
                <a:cs typeface="+mn-cs"/>
              </a:rPr>
              <a:t>. </a:t>
            </a:r>
          </a:p>
        </p:txBody>
      </p:sp>
      <p:sp>
        <p:nvSpPr>
          <p:cNvPr id="1536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cs typeface="ＭＳ Ｐゴシック" charset="0"/>
              </a:defRPr>
            </a:lvl2pPr>
            <a:lvl3pPr marL="1143000" indent="-228600" eaLnBrk="0" hangingPunct="0">
              <a:defRPr sz="2400">
                <a:solidFill>
                  <a:schemeClr val="tx1"/>
                </a:solidFill>
                <a:latin typeface="Arial" charset="0"/>
                <a:ea typeface="ＭＳ Ｐゴシック" charset="0"/>
                <a:cs typeface="ＭＳ Ｐゴシック" charset="0"/>
              </a:defRPr>
            </a:lvl3pPr>
            <a:lvl4pPr marL="1600200" indent="-228600" eaLnBrk="0" hangingPunct="0">
              <a:defRPr sz="2400">
                <a:solidFill>
                  <a:schemeClr val="tx1"/>
                </a:solidFill>
                <a:latin typeface="Arial" charset="0"/>
                <a:ea typeface="ＭＳ Ｐゴシック" charset="0"/>
                <a:cs typeface="ＭＳ Ｐゴシック" charset="0"/>
              </a:defRPr>
            </a:lvl4pPr>
            <a:lvl5pPr marL="2057400" indent="-228600" eaLnBrk="0" hangingPunct="0">
              <a:defRPr sz="2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eaLnBrk="1" hangingPunct="1"/>
            <a:fld id="{C82B6F37-7C9E-154E-9321-BD689A412A87}" type="slidenum">
              <a:rPr lang="en-ZA" sz="1200">
                <a:latin typeface="Calibri" charset="0"/>
              </a:rPr>
              <a:pPr eaLnBrk="1" hangingPunct="1"/>
              <a:t>23</a:t>
            </a:fld>
            <a:endParaRPr lang="en-ZA" sz="1200">
              <a:latin typeface="Calibri"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53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r>
              <a:rPr lang="en-US" sz="1200" kern="1200" dirty="0" smtClean="0">
                <a:solidFill>
                  <a:schemeClr val="tx1"/>
                </a:solidFill>
                <a:latin typeface="+mn-lt"/>
                <a:ea typeface="+mn-ea"/>
                <a:cs typeface="+mn-cs"/>
              </a:rPr>
              <a:t>Each school sends a contestant forward to compete in a round of Rock Paper Scissors. Each schools competes against another</a:t>
            </a:r>
            <a:r>
              <a:rPr lang="en-US" sz="1200" kern="1200" baseline="0" dirty="0" smtClean="0">
                <a:solidFill>
                  <a:schemeClr val="tx1"/>
                </a:solidFill>
                <a:latin typeface="+mn-lt"/>
                <a:ea typeface="+mn-ea"/>
                <a:cs typeface="+mn-cs"/>
              </a:rPr>
              <a:t> school and then the remaining two schools play for first place. The first place school wins 50 points and the second place schools wins 25 points.</a:t>
            </a:r>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p:txBody>
      </p:sp>
      <p:sp>
        <p:nvSpPr>
          <p:cNvPr id="1536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cs typeface="ＭＳ Ｐゴシック" charset="0"/>
              </a:defRPr>
            </a:lvl2pPr>
            <a:lvl3pPr marL="1143000" indent="-228600" eaLnBrk="0" hangingPunct="0">
              <a:defRPr sz="2400">
                <a:solidFill>
                  <a:schemeClr val="tx1"/>
                </a:solidFill>
                <a:latin typeface="Arial" charset="0"/>
                <a:ea typeface="ＭＳ Ｐゴシック" charset="0"/>
                <a:cs typeface="ＭＳ Ｐゴシック" charset="0"/>
              </a:defRPr>
            </a:lvl3pPr>
            <a:lvl4pPr marL="1600200" indent="-228600" eaLnBrk="0" hangingPunct="0">
              <a:defRPr sz="2400">
                <a:solidFill>
                  <a:schemeClr val="tx1"/>
                </a:solidFill>
                <a:latin typeface="Arial" charset="0"/>
                <a:ea typeface="ＭＳ Ｐゴシック" charset="0"/>
                <a:cs typeface="ＭＳ Ｐゴシック" charset="0"/>
              </a:defRPr>
            </a:lvl4pPr>
            <a:lvl5pPr marL="2057400" indent="-228600" eaLnBrk="0" hangingPunct="0">
              <a:defRPr sz="2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eaLnBrk="1" hangingPunct="1"/>
            <a:fld id="{C82B6F37-7C9E-154E-9321-BD689A412A87}" type="slidenum">
              <a:rPr lang="en-ZA" sz="1200">
                <a:latin typeface="Calibri" charset="0"/>
              </a:rPr>
              <a:pPr eaLnBrk="1" hangingPunct="1"/>
              <a:t>24</a:t>
            </a:fld>
            <a:endParaRPr lang="en-ZA" sz="1200">
              <a:latin typeface="Calibri"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53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r>
              <a:rPr lang="en-US" sz="1200" kern="1200" dirty="0" smtClean="0">
                <a:solidFill>
                  <a:schemeClr val="tx1"/>
                </a:solidFill>
                <a:latin typeface="+mn-lt"/>
                <a:ea typeface="+mn-ea"/>
                <a:cs typeface="+mn-cs"/>
              </a:rPr>
              <a:t>4. Hula-Hoops. Each schools sends 1 person to compete in the hula-hoop contest. Everyone</a:t>
            </a:r>
            <a:r>
              <a:rPr lang="en-US" sz="1200" kern="1200" baseline="0" dirty="0" smtClean="0">
                <a:solidFill>
                  <a:schemeClr val="tx1"/>
                </a:solidFill>
                <a:latin typeface="+mn-lt"/>
                <a:ea typeface="+mn-ea"/>
                <a:cs typeface="+mn-cs"/>
              </a:rPr>
              <a:t> starts</a:t>
            </a:r>
            <a:r>
              <a:rPr lang="en-US" sz="1200" kern="1200" dirty="0" smtClean="0">
                <a:solidFill>
                  <a:schemeClr val="tx1"/>
                </a:solidFill>
                <a:latin typeface="+mn-lt"/>
                <a:ea typeface="+mn-ea"/>
                <a:cs typeface="+mn-cs"/>
              </a:rPr>
              <a:t> spinning the hoops</a:t>
            </a:r>
            <a:r>
              <a:rPr lang="en-US" sz="1200" kern="1200" baseline="0" dirty="0" smtClean="0">
                <a:solidFill>
                  <a:schemeClr val="tx1"/>
                </a:solidFill>
                <a:latin typeface="+mn-lt"/>
                <a:ea typeface="+mn-ea"/>
                <a:cs typeface="+mn-cs"/>
              </a:rPr>
              <a:t> at the same time and the person who </a:t>
            </a:r>
            <a:r>
              <a:rPr lang="en-US" sz="1200" kern="1200" dirty="0" smtClean="0">
                <a:solidFill>
                  <a:schemeClr val="tx1"/>
                </a:solidFill>
                <a:latin typeface="+mn-lt"/>
                <a:ea typeface="+mn-ea"/>
                <a:cs typeface="+mn-cs"/>
              </a:rPr>
              <a:t>keeps the hoop off the group the longest wins 50 points for their</a:t>
            </a:r>
            <a:r>
              <a:rPr lang="en-US" sz="1200" kern="1200" baseline="0" dirty="0" smtClean="0">
                <a:solidFill>
                  <a:schemeClr val="tx1"/>
                </a:solidFill>
                <a:latin typeface="+mn-lt"/>
                <a:ea typeface="+mn-ea"/>
                <a:cs typeface="+mn-cs"/>
              </a:rPr>
              <a:t> school and the second place person wins 25 points for their school</a:t>
            </a:r>
            <a:r>
              <a:rPr lang="en-US" sz="1200" kern="1200" dirty="0" smtClean="0">
                <a:solidFill>
                  <a:schemeClr val="tx1"/>
                </a:solidFill>
                <a:latin typeface="+mn-lt"/>
                <a:ea typeface="+mn-ea"/>
                <a:cs typeface="+mn-cs"/>
              </a:rPr>
              <a:t>.</a:t>
            </a:r>
          </a:p>
        </p:txBody>
      </p:sp>
      <p:sp>
        <p:nvSpPr>
          <p:cNvPr id="1536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cs typeface="ＭＳ Ｐゴシック" charset="0"/>
              </a:defRPr>
            </a:lvl2pPr>
            <a:lvl3pPr marL="1143000" indent="-228600" eaLnBrk="0" hangingPunct="0">
              <a:defRPr sz="2400">
                <a:solidFill>
                  <a:schemeClr val="tx1"/>
                </a:solidFill>
                <a:latin typeface="Arial" charset="0"/>
                <a:ea typeface="ＭＳ Ｐゴシック" charset="0"/>
                <a:cs typeface="ＭＳ Ｐゴシック" charset="0"/>
              </a:defRPr>
            </a:lvl3pPr>
            <a:lvl4pPr marL="1600200" indent="-228600" eaLnBrk="0" hangingPunct="0">
              <a:defRPr sz="2400">
                <a:solidFill>
                  <a:schemeClr val="tx1"/>
                </a:solidFill>
                <a:latin typeface="Arial" charset="0"/>
                <a:ea typeface="ＭＳ Ｐゴシック" charset="0"/>
                <a:cs typeface="ＭＳ Ｐゴシック" charset="0"/>
              </a:defRPr>
            </a:lvl4pPr>
            <a:lvl5pPr marL="2057400" indent="-228600" eaLnBrk="0" hangingPunct="0">
              <a:defRPr sz="2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eaLnBrk="1" hangingPunct="1"/>
            <a:fld id="{C82B6F37-7C9E-154E-9321-BD689A412A87}" type="slidenum">
              <a:rPr lang="en-ZA" sz="1200">
                <a:latin typeface="Calibri" charset="0"/>
              </a:rPr>
              <a:pPr eaLnBrk="1" hangingPunct="1"/>
              <a:t>25</a:t>
            </a:fld>
            <a:endParaRPr lang="en-ZA" sz="1200">
              <a:latin typeface="Calibri"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53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r>
              <a:rPr lang="en-US" sz="1200" kern="1200" dirty="0" smtClean="0">
                <a:solidFill>
                  <a:schemeClr val="tx1"/>
                </a:solidFill>
                <a:latin typeface="+mn-lt"/>
                <a:ea typeface="+mn-ea"/>
                <a:cs typeface="+mn-cs"/>
              </a:rPr>
              <a:t>5. Spelling-Bee. </a:t>
            </a:r>
            <a:endParaRPr lang="en-US" dirty="0" smtClean="0"/>
          </a:p>
        </p:txBody>
      </p:sp>
      <p:sp>
        <p:nvSpPr>
          <p:cNvPr id="1536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cs typeface="ＭＳ Ｐゴシック" charset="0"/>
              </a:defRPr>
            </a:lvl2pPr>
            <a:lvl3pPr marL="1143000" indent="-228600" eaLnBrk="0" hangingPunct="0">
              <a:defRPr sz="2400">
                <a:solidFill>
                  <a:schemeClr val="tx1"/>
                </a:solidFill>
                <a:latin typeface="Arial" charset="0"/>
                <a:ea typeface="ＭＳ Ｐゴシック" charset="0"/>
                <a:cs typeface="ＭＳ Ｐゴシック" charset="0"/>
              </a:defRPr>
            </a:lvl3pPr>
            <a:lvl4pPr marL="1600200" indent="-228600" eaLnBrk="0" hangingPunct="0">
              <a:defRPr sz="2400">
                <a:solidFill>
                  <a:schemeClr val="tx1"/>
                </a:solidFill>
                <a:latin typeface="Arial" charset="0"/>
                <a:ea typeface="ＭＳ Ｐゴシック" charset="0"/>
                <a:cs typeface="ＭＳ Ｐゴシック" charset="0"/>
              </a:defRPr>
            </a:lvl4pPr>
            <a:lvl5pPr marL="2057400" indent="-228600" eaLnBrk="0" hangingPunct="0">
              <a:defRPr sz="2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eaLnBrk="1" hangingPunct="1"/>
            <a:fld id="{C82B6F37-7C9E-154E-9321-BD689A412A87}" type="slidenum">
              <a:rPr lang="en-ZA" sz="1200">
                <a:latin typeface="Calibri" charset="0"/>
              </a:rPr>
              <a:pPr eaLnBrk="1" hangingPunct="1"/>
              <a:t>26</a:t>
            </a:fld>
            <a:endParaRPr lang="en-ZA" sz="1200">
              <a:latin typeface="Calibri"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53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r>
              <a:rPr lang="en-US" sz="1200" kern="1200" dirty="0" smtClean="0">
                <a:solidFill>
                  <a:schemeClr val="tx1"/>
                </a:solidFill>
                <a:latin typeface="+mn-lt"/>
                <a:ea typeface="+mn-ea"/>
                <a:cs typeface="+mn-cs"/>
              </a:rPr>
              <a:t>Each school sends 1 person to compete and they get 10 points for every word they spell correctly. Each school is given 3 words to spell. The </a:t>
            </a:r>
            <a:r>
              <a:rPr lang="en-US" dirty="0" smtClean="0">
                <a:effectLst/>
              </a:rPr>
              <a:t>Words: Outrageous,</a:t>
            </a:r>
            <a:r>
              <a:rPr lang="en-US" baseline="0" dirty="0" smtClean="0">
                <a:effectLst/>
              </a:rPr>
              <a:t> Lucrative; Gruesome; Parliament; Pageant; O</a:t>
            </a:r>
            <a:r>
              <a:rPr lang="en-US" dirty="0" smtClean="0"/>
              <a:t>minous;</a:t>
            </a:r>
            <a:r>
              <a:rPr lang="en-US" baseline="0" dirty="0" smtClean="0"/>
              <a:t> P</a:t>
            </a:r>
            <a:r>
              <a:rPr lang="en-US" dirty="0" smtClean="0"/>
              <a:t>ermeate;</a:t>
            </a:r>
            <a:r>
              <a:rPr lang="en-US" baseline="0" dirty="0" smtClean="0"/>
              <a:t> </a:t>
            </a:r>
            <a:r>
              <a:rPr lang="en-US" sz="1200" b="0" i="0" u="none" strike="noStrike" kern="1200" baseline="0" dirty="0" smtClean="0">
                <a:solidFill>
                  <a:schemeClr val="tx1"/>
                </a:solidFill>
                <a:latin typeface="+mn-lt"/>
                <a:ea typeface="+mn-ea"/>
                <a:cs typeface="+mn-cs"/>
              </a:rPr>
              <a:t>Espionage</a:t>
            </a:r>
            <a:r>
              <a:rPr lang="en-US" dirty="0" smtClean="0"/>
              <a:t>;</a:t>
            </a:r>
            <a:r>
              <a:rPr lang="en-US" baseline="0" dirty="0" smtClean="0"/>
              <a:t> </a:t>
            </a:r>
            <a:r>
              <a:rPr lang="en-US" dirty="0" smtClean="0"/>
              <a:t>Occurred; Cappuccino; Honorary;</a:t>
            </a:r>
            <a:r>
              <a:rPr lang="en-US" baseline="0" dirty="0" smtClean="0"/>
              <a:t> Berserk</a:t>
            </a:r>
            <a:r>
              <a:rPr lang="en-US" dirty="0" smtClean="0"/>
              <a:t>.</a:t>
            </a:r>
          </a:p>
        </p:txBody>
      </p:sp>
      <p:sp>
        <p:nvSpPr>
          <p:cNvPr id="1536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cs typeface="ＭＳ Ｐゴシック" charset="0"/>
              </a:defRPr>
            </a:lvl2pPr>
            <a:lvl3pPr marL="1143000" indent="-228600" eaLnBrk="0" hangingPunct="0">
              <a:defRPr sz="2400">
                <a:solidFill>
                  <a:schemeClr val="tx1"/>
                </a:solidFill>
                <a:latin typeface="Arial" charset="0"/>
                <a:ea typeface="ＭＳ Ｐゴシック" charset="0"/>
                <a:cs typeface="ＭＳ Ｐゴシック" charset="0"/>
              </a:defRPr>
            </a:lvl3pPr>
            <a:lvl4pPr marL="1600200" indent="-228600" eaLnBrk="0" hangingPunct="0">
              <a:defRPr sz="2400">
                <a:solidFill>
                  <a:schemeClr val="tx1"/>
                </a:solidFill>
                <a:latin typeface="Arial" charset="0"/>
                <a:ea typeface="ＭＳ Ｐゴシック" charset="0"/>
                <a:cs typeface="ＭＳ Ｐゴシック" charset="0"/>
              </a:defRPr>
            </a:lvl4pPr>
            <a:lvl5pPr marL="2057400" indent="-228600" eaLnBrk="0" hangingPunct="0">
              <a:defRPr sz="2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eaLnBrk="1" hangingPunct="1"/>
            <a:fld id="{C82B6F37-7C9E-154E-9321-BD689A412A87}" type="slidenum">
              <a:rPr lang="en-ZA" sz="1200">
                <a:latin typeface="Calibri" charset="0"/>
              </a:rPr>
              <a:pPr eaLnBrk="1" hangingPunct="1"/>
              <a:t>27</a:t>
            </a:fld>
            <a:endParaRPr lang="en-ZA" sz="1200">
              <a:latin typeface="Calibri"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53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dirty="0" smtClean="0"/>
          </a:p>
        </p:txBody>
      </p:sp>
      <p:sp>
        <p:nvSpPr>
          <p:cNvPr id="1536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cs typeface="ＭＳ Ｐゴシック" charset="0"/>
              </a:defRPr>
            </a:lvl2pPr>
            <a:lvl3pPr marL="1143000" indent="-228600" eaLnBrk="0" hangingPunct="0">
              <a:defRPr sz="2400">
                <a:solidFill>
                  <a:schemeClr val="tx1"/>
                </a:solidFill>
                <a:latin typeface="Arial" charset="0"/>
                <a:ea typeface="ＭＳ Ｐゴシック" charset="0"/>
                <a:cs typeface="ＭＳ Ｐゴシック" charset="0"/>
              </a:defRPr>
            </a:lvl3pPr>
            <a:lvl4pPr marL="1600200" indent="-228600" eaLnBrk="0" hangingPunct="0">
              <a:defRPr sz="2400">
                <a:solidFill>
                  <a:schemeClr val="tx1"/>
                </a:solidFill>
                <a:latin typeface="Arial" charset="0"/>
                <a:ea typeface="ＭＳ Ｐゴシック" charset="0"/>
                <a:cs typeface="ＭＳ Ｐゴシック" charset="0"/>
              </a:defRPr>
            </a:lvl4pPr>
            <a:lvl5pPr marL="2057400" indent="-228600" eaLnBrk="0" hangingPunct="0">
              <a:defRPr sz="2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eaLnBrk="1" hangingPunct="1"/>
            <a:fld id="{C82B6F37-7C9E-154E-9321-BD689A412A87}" type="slidenum">
              <a:rPr lang="en-ZA" sz="1200">
                <a:latin typeface="Calibri" charset="0"/>
              </a:rPr>
              <a:pPr eaLnBrk="1" hangingPunct="1"/>
              <a:t>28</a:t>
            </a:fld>
            <a:endParaRPr lang="en-ZA" sz="1200">
              <a:latin typeface="Calibri"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53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r>
              <a:rPr lang="en-US" b="0" dirty="0" smtClean="0">
                <a:solidFill>
                  <a:schemeClr val="bg1"/>
                </a:solidFill>
              </a:rPr>
              <a:t>And the prize for the top </a:t>
            </a:r>
            <a:r>
              <a:rPr lang="en-US" b="0" smtClean="0">
                <a:solidFill>
                  <a:schemeClr val="bg1"/>
                </a:solidFill>
              </a:rPr>
              <a:t>school goes to…</a:t>
            </a:r>
            <a:endParaRPr lang="en-US" sz="1200" kern="1200" dirty="0" smtClean="0">
              <a:solidFill>
                <a:schemeClr val="tx1"/>
              </a:solidFill>
              <a:latin typeface="+mn-lt"/>
              <a:ea typeface="+mn-ea"/>
              <a:cs typeface="+mn-cs"/>
            </a:endParaRPr>
          </a:p>
        </p:txBody>
      </p:sp>
      <p:sp>
        <p:nvSpPr>
          <p:cNvPr id="1536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cs typeface="ＭＳ Ｐゴシック" charset="0"/>
              </a:defRPr>
            </a:lvl2pPr>
            <a:lvl3pPr marL="1143000" indent="-228600" eaLnBrk="0" hangingPunct="0">
              <a:defRPr sz="2400">
                <a:solidFill>
                  <a:schemeClr val="tx1"/>
                </a:solidFill>
                <a:latin typeface="Arial" charset="0"/>
                <a:ea typeface="ＭＳ Ｐゴシック" charset="0"/>
                <a:cs typeface="ＭＳ Ｐゴシック" charset="0"/>
              </a:defRPr>
            </a:lvl3pPr>
            <a:lvl4pPr marL="1600200" indent="-228600" eaLnBrk="0" hangingPunct="0">
              <a:defRPr sz="2400">
                <a:solidFill>
                  <a:schemeClr val="tx1"/>
                </a:solidFill>
                <a:latin typeface="Arial" charset="0"/>
                <a:ea typeface="ＭＳ Ｐゴシック" charset="0"/>
                <a:cs typeface="ＭＳ Ｐゴシック" charset="0"/>
              </a:defRPr>
            </a:lvl4pPr>
            <a:lvl5pPr marL="2057400" indent="-228600" eaLnBrk="0" hangingPunct="0">
              <a:defRPr sz="2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eaLnBrk="1" hangingPunct="1"/>
            <a:fld id="{C82B6F37-7C9E-154E-9321-BD689A412A87}" type="slidenum">
              <a:rPr lang="en-ZA" sz="1200">
                <a:latin typeface="Calibri" charset="0"/>
              </a:rPr>
              <a:pPr eaLnBrk="1" hangingPunct="1"/>
              <a:t>29</a:t>
            </a:fld>
            <a:endParaRPr lang="en-ZA" sz="1200">
              <a:latin typeface="Calibri"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53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Video: </a:t>
            </a:r>
            <a:r>
              <a:rPr lang="en-US" b="0" dirty="0" smtClean="0"/>
              <a:t>This Is How We Hoop (feat. Rachael Lust)</a:t>
            </a:r>
            <a:r>
              <a:rPr lang="en-US" sz="1200" kern="1200" baseline="0" dirty="0" smtClean="0">
                <a:solidFill>
                  <a:schemeClr val="tx1"/>
                </a:solidFill>
                <a:latin typeface="+mn-lt"/>
                <a:ea typeface="+mn-ea"/>
                <a:cs typeface="+mn-cs"/>
              </a:rPr>
              <a:t>. Get it on YouTube at: https://</a:t>
            </a:r>
            <a:r>
              <a:rPr lang="en-US" sz="1200" kern="1200" baseline="0" dirty="0" err="1" smtClean="0">
                <a:solidFill>
                  <a:schemeClr val="tx1"/>
                </a:solidFill>
                <a:latin typeface="+mn-lt"/>
                <a:ea typeface="+mn-ea"/>
                <a:cs typeface="+mn-cs"/>
              </a:rPr>
              <a:t>www.youtube.com</a:t>
            </a:r>
            <a:r>
              <a:rPr lang="en-US" sz="1200" kern="1200" baseline="0" dirty="0" smtClean="0">
                <a:solidFill>
                  <a:schemeClr val="tx1"/>
                </a:solidFill>
                <a:latin typeface="+mn-lt"/>
                <a:ea typeface="+mn-ea"/>
                <a:cs typeface="+mn-cs"/>
              </a:rPr>
              <a:t>/</a:t>
            </a:r>
            <a:r>
              <a:rPr lang="en-US" sz="1200" kern="1200" baseline="0" dirty="0" err="1" smtClean="0">
                <a:solidFill>
                  <a:schemeClr val="tx1"/>
                </a:solidFill>
                <a:latin typeface="+mn-lt"/>
                <a:ea typeface="+mn-ea"/>
                <a:cs typeface="+mn-cs"/>
              </a:rPr>
              <a:t>watch?v</a:t>
            </a:r>
            <a:r>
              <a:rPr lang="en-US" sz="1200" kern="1200" baseline="0" dirty="0" smtClean="0">
                <a:solidFill>
                  <a:schemeClr val="tx1"/>
                </a:solidFill>
                <a:latin typeface="+mn-lt"/>
                <a:ea typeface="+mn-ea"/>
                <a:cs typeface="+mn-cs"/>
              </a:rPr>
              <a:t>=fIU20knDVnI</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File: My School Hula-Hooper.mp4</a:t>
            </a:r>
          </a:p>
          <a:p>
            <a:r>
              <a:rPr lang="en-US" sz="1200" kern="1200" dirty="0" smtClean="0">
                <a:solidFill>
                  <a:schemeClr val="tx1"/>
                </a:solidFill>
                <a:latin typeface="+mn-lt"/>
                <a:ea typeface="+mn-ea"/>
                <a:cs typeface="+mn-cs"/>
              </a:rPr>
              <a:t>Video Length: 2:00</a:t>
            </a:r>
          </a:p>
          <a:p>
            <a:endParaRPr lang="en-US" sz="1200" kern="1200" dirty="0" smtClean="0">
              <a:solidFill>
                <a:schemeClr val="tx1"/>
              </a:solidFill>
              <a:latin typeface="+mn-lt"/>
              <a:ea typeface="+mn-ea"/>
              <a:cs typeface="+mn-cs"/>
            </a:endParaRPr>
          </a:p>
        </p:txBody>
      </p:sp>
      <p:sp>
        <p:nvSpPr>
          <p:cNvPr id="1536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cs typeface="ＭＳ Ｐゴシック" charset="0"/>
              </a:defRPr>
            </a:lvl2pPr>
            <a:lvl3pPr marL="1143000" indent="-228600" eaLnBrk="0" hangingPunct="0">
              <a:defRPr sz="2400">
                <a:solidFill>
                  <a:schemeClr val="tx1"/>
                </a:solidFill>
                <a:latin typeface="Arial" charset="0"/>
                <a:ea typeface="ＭＳ Ｐゴシック" charset="0"/>
                <a:cs typeface="ＭＳ Ｐゴシック" charset="0"/>
              </a:defRPr>
            </a:lvl3pPr>
            <a:lvl4pPr marL="1600200" indent="-228600" eaLnBrk="0" hangingPunct="0">
              <a:defRPr sz="2400">
                <a:solidFill>
                  <a:schemeClr val="tx1"/>
                </a:solidFill>
                <a:latin typeface="Arial" charset="0"/>
                <a:ea typeface="ＭＳ Ｐゴシック" charset="0"/>
                <a:cs typeface="ＭＳ Ｐゴシック" charset="0"/>
              </a:defRPr>
            </a:lvl4pPr>
            <a:lvl5pPr marL="2057400" indent="-228600" eaLnBrk="0" hangingPunct="0">
              <a:defRPr sz="2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eaLnBrk="1" hangingPunct="1"/>
            <a:fld id="{C82B6F37-7C9E-154E-9321-BD689A412A87}" type="slidenum">
              <a:rPr lang="en-ZA" sz="1200">
                <a:latin typeface="Calibri" charset="0"/>
              </a:rPr>
              <a:pPr eaLnBrk="1" hangingPunct="1"/>
              <a:t>3</a:t>
            </a:fld>
            <a:endParaRPr lang="en-ZA" sz="1200">
              <a:latin typeface="Calibri"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53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r>
              <a:rPr lang="en-US" sz="1200" kern="1200" dirty="0" smtClean="0">
                <a:solidFill>
                  <a:schemeClr val="tx1"/>
                </a:solidFill>
                <a:latin typeface="+mn-lt"/>
                <a:ea typeface="+mn-ea"/>
                <a:cs typeface="+mn-cs"/>
              </a:rPr>
              <a:t>Study Groups. Here are the questions for our small group time: (1) What is the coolest thing about your</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school? (2) What is the best experience you have had at school? (3) What is the worst</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experience you have had at school? (4) If you</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could change one thing about school,</a:t>
            </a:r>
            <a:r>
              <a:rPr lang="en-US" sz="1200" kern="1200" baseline="0" dirty="0" smtClean="0">
                <a:solidFill>
                  <a:schemeClr val="tx1"/>
                </a:solidFill>
                <a:latin typeface="+mn-lt"/>
                <a:ea typeface="+mn-ea"/>
                <a:cs typeface="+mn-cs"/>
              </a:rPr>
              <a:t> what</a:t>
            </a:r>
            <a:r>
              <a:rPr lang="en-US" sz="1200" kern="1200" dirty="0" smtClean="0">
                <a:solidFill>
                  <a:schemeClr val="tx1"/>
                </a:solidFill>
                <a:latin typeface="+mn-lt"/>
                <a:ea typeface="+mn-ea"/>
                <a:cs typeface="+mn-cs"/>
              </a:rPr>
              <a:t> would it be? (5) What are some things God wants you to do as a Christian at your school? Examples: Share your lunch with</a:t>
            </a:r>
            <a:r>
              <a:rPr lang="en-US" sz="1200" kern="1200" baseline="0" dirty="0" smtClean="0">
                <a:solidFill>
                  <a:schemeClr val="tx1"/>
                </a:solidFill>
                <a:latin typeface="+mn-lt"/>
                <a:ea typeface="+mn-ea"/>
                <a:cs typeface="+mn-cs"/>
              </a:rPr>
              <a:t> a hungry person. </a:t>
            </a:r>
            <a:r>
              <a:rPr lang="en-US" sz="1200" kern="1200" dirty="0" smtClean="0">
                <a:solidFill>
                  <a:schemeClr val="tx1"/>
                </a:solidFill>
                <a:latin typeface="+mn-lt"/>
                <a:ea typeface="+mn-ea"/>
                <a:cs typeface="+mn-cs"/>
              </a:rPr>
              <a:t>Invite a friend to youth. Run a small group at your school. Share the love of Jesus with someone. Pray for someone who is sick or injured. Share the Gospel with someone.</a:t>
            </a:r>
          </a:p>
        </p:txBody>
      </p:sp>
      <p:sp>
        <p:nvSpPr>
          <p:cNvPr id="1536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cs typeface="ＭＳ Ｐゴシック" charset="0"/>
              </a:defRPr>
            </a:lvl2pPr>
            <a:lvl3pPr marL="1143000" indent="-228600" eaLnBrk="0" hangingPunct="0">
              <a:defRPr sz="2400">
                <a:solidFill>
                  <a:schemeClr val="tx1"/>
                </a:solidFill>
                <a:latin typeface="Arial" charset="0"/>
                <a:ea typeface="ＭＳ Ｐゴシック" charset="0"/>
                <a:cs typeface="ＭＳ Ｐゴシック" charset="0"/>
              </a:defRPr>
            </a:lvl3pPr>
            <a:lvl4pPr marL="1600200" indent="-228600" eaLnBrk="0" hangingPunct="0">
              <a:defRPr sz="2400">
                <a:solidFill>
                  <a:schemeClr val="tx1"/>
                </a:solidFill>
                <a:latin typeface="Arial" charset="0"/>
                <a:ea typeface="ＭＳ Ｐゴシック" charset="0"/>
                <a:cs typeface="ＭＳ Ｐゴシック" charset="0"/>
              </a:defRPr>
            </a:lvl4pPr>
            <a:lvl5pPr marL="2057400" indent="-228600" eaLnBrk="0" hangingPunct="0">
              <a:defRPr sz="2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eaLnBrk="1" hangingPunct="1"/>
            <a:fld id="{C82B6F37-7C9E-154E-9321-BD689A412A87}" type="slidenum">
              <a:rPr lang="en-ZA" sz="1200">
                <a:latin typeface="Calibri" charset="0"/>
              </a:rPr>
              <a:pPr eaLnBrk="1" hangingPunct="1"/>
              <a:t>30</a:t>
            </a:fld>
            <a:endParaRPr lang="en-ZA" sz="1200">
              <a:latin typeface="Calibri"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53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r>
              <a:rPr lang="en-ZA" b="1" dirty="0" smtClean="0">
                <a:solidFill>
                  <a:schemeClr val="bg1"/>
                </a:solidFill>
              </a:rPr>
              <a:t>Tuck Shop:</a:t>
            </a:r>
            <a:r>
              <a:rPr lang="en-ZA" b="0" baseline="0" dirty="0" smtClean="0">
                <a:solidFill>
                  <a:schemeClr val="bg1"/>
                </a:solidFill>
              </a:rPr>
              <a:t> We will serve hot chocolate and crisps. </a:t>
            </a:r>
            <a:r>
              <a:rPr lang="en-ZA" b="0" dirty="0" smtClean="0">
                <a:solidFill>
                  <a:schemeClr val="bg1"/>
                </a:solidFill>
              </a:rPr>
              <a:t>Refreshments Start</a:t>
            </a:r>
            <a:r>
              <a:rPr lang="en-ZA" b="0" baseline="0" dirty="0" smtClean="0">
                <a:solidFill>
                  <a:schemeClr val="bg1"/>
                </a:solidFill>
              </a:rPr>
              <a:t> at: </a:t>
            </a:r>
            <a:r>
              <a:rPr lang="en-ZA" b="0" dirty="0" smtClean="0">
                <a:solidFill>
                  <a:schemeClr val="bg1"/>
                </a:solidFill>
              </a:rPr>
              <a:t>9:10</a:t>
            </a:r>
          </a:p>
          <a:p>
            <a:endParaRPr lang="de-DE" sz="1200" kern="1200" dirty="0" smtClean="0">
              <a:solidFill>
                <a:schemeClr val="tx1"/>
              </a:solidFill>
              <a:latin typeface="+mn-lt"/>
              <a:ea typeface="+mn-ea"/>
              <a:cs typeface="+mn-cs"/>
            </a:endParaRPr>
          </a:p>
        </p:txBody>
      </p:sp>
      <p:sp>
        <p:nvSpPr>
          <p:cNvPr id="1536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cs typeface="ＭＳ Ｐゴシック" charset="0"/>
              </a:defRPr>
            </a:lvl2pPr>
            <a:lvl3pPr marL="1143000" indent="-228600" eaLnBrk="0" hangingPunct="0">
              <a:defRPr sz="2400">
                <a:solidFill>
                  <a:schemeClr val="tx1"/>
                </a:solidFill>
                <a:latin typeface="Arial" charset="0"/>
                <a:ea typeface="ＭＳ Ｐゴシック" charset="0"/>
                <a:cs typeface="ＭＳ Ｐゴシック" charset="0"/>
              </a:defRPr>
            </a:lvl3pPr>
            <a:lvl4pPr marL="1600200" indent="-228600" eaLnBrk="0" hangingPunct="0">
              <a:defRPr sz="2400">
                <a:solidFill>
                  <a:schemeClr val="tx1"/>
                </a:solidFill>
                <a:latin typeface="Arial" charset="0"/>
                <a:ea typeface="ＭＳ Ｐゴシック" charset="0"/>
                <a:cs typeface="ＭＳ Ｐゴシック" charset="0"/>
              </a:defRPr>
            </a:lvl4pPr>
            <a:lvl5pPr marL="2057400" indent="-228600" eaLnBrk="0" hangingPunct="0">
              <a:defRPr sz="2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eaLnBrk="1" hangingPunct="1"/>
            <a:fld id="{C82B6F37-7C9E-154E-9321-BD689A412A87}" type="slidenum">
              <a:rPr lang="en-ZA" sz="1200">
                <a:latin typeface="Calibri" charset="0"/>
              </a:rPr>
              <a:pPr eaLnBrk="1" hangingPunct="1"/>
              <a:t>31</a:t>
            </a:fld>
            <a:endParaRPr lang="en-ZA" sz="1200">
              <a:latin typeface="Calibri"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53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marL="0" marR="0" indent="0" algn="l" defTabSz="457200" rtl="0" eaLnBrk="1" fontAlgn="auto" latinLnBrk="0" hangingPunct="1">
              <a:lnSpc>
                <a:spcPct val="100000"/>
              </a:lnSpc>
              <a:spcBef>
                <a:spcPct val="0"/>
              </a:spcBef>
              <a:spcAft>
                <a:spcPts val="0"/>
              </a:spcAft>
              <a:buClrTx/>
              <a:buSzTx/>
              <a:buFontTx/>
              <a:buNone/>
              <a:tabLst/>
              <a:defRPr/>
            </a:pPr>
            <a:r>
              <a:rPr lang="en-ZA" dirty="0" smtClean="0">
                <a:latin typeface="Calibri" charset="0"/>
              </a:rPr>
              <a:t>Next Friday night</a:t>
            </a:r>
            <a:r>
              <a:rPr lang="en-ZA" baseline="0" dirty="0" smtClean="0">
                <a:latin typeface="Calibri" charset="0"/>
              </a:rPr>
              <a:t> is My </a:t>
            </a:r>
            <a:r>
              <a:rPr lang="en-ZA" smtClean="0">
                <a:latin typeface="Calibri" charset="0"/>
              </a:rPr>
              <a:t>Friends Night</a:t>
            </a:r>
            <a:endParaRPr lang="en-ZA" dirty="0" smtClean="0">
              <a:latin typeface="Calibri" charset="0"/>
            </a:endParaRPr>
          </a:p>
        </p:txBody>
      </p:sp>
      <p:sp>
        <p:nvSpPr>
          <p:cNvPr id="1536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cs typeface="ＭＳ Ｐゴシック" charset="0"/>
              </a:defRPr>
            </a:lvl2pPr>
            <a:lvl3pPr marL="1143000" indent="-228600" eaLnBrk="0" hangingPunct="0">
              <a:defRPr sz="2400">
                <a:solidFill>
                  <a:schemeClr val="tx1"/>
                </a:solidFill>
                <a:latin typeface="Arial" charset="0"/>
                <a:ea typeface="ＭＳ Ｐゴシック" charset="0"/>
                <a:cs typeface="ＭＳ Ｐゴシック" charset="0"/>
              </a:defRPr>
            </a:lvl3pPr>
            <a:lvl4pPr marL="1600200" indent="-228600" eaLnBrk="0" hangingPunct="0">
              <a:defRPr sz="2400">
                <a:solidFill>
                  <a:schemeClr val="tx1"/>
                </a:solidFill>
                <a:latin typeface="Arial" charset="0"/>
                <a:ea typeface="ＭＳ Ｐゴシック" charset="0"/>
                <a:cs typeface="ＭＳ Ｐゴシック" charset="0"/>
              </a:defRPr>
            </a:lvl4pPr>
            <a:lvl5pPr marL="2057400" indent="-228600" eaLnBrk="0" hangingPunct="0">
              <a:defRPr sz="2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eaLnBrk="1" hangingPunct="1"/>
            <a:fld id="{C82B6F37-7C9E-154E-9321-BD689A412A87}" type="slidenum">
              <a:rPr lang="en-ZA" sz="1200">
                <a:latin typeface="Calibri" charset="0"/>
              </a:rPr>
              <a:pPr eaLnBrk="1" hangingPunct="1"/>
              <a:t>32</a:t>
            </a:fld>
            <a:endParaRPr lang="en-ZA" sz="1200">
              <a:latin typeface="Calibri"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53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r>
              <a:rPr lang="en-US" sz="1200" kern="1200" dirty="0" smtClean="0">
                <a:solidFill>
                  <a:schemeClr val="tx1"/>
                </a:solidFill>
                <a:latin typeface="+mn-lt"/>
                <a:ea typeface="+mn-ea"/>
                <a:cs typeface="+mn-cs"/>
              </a:rPr>
              <a:t>Video: BLACK My journey to yo-yo mastery</a:t>
            </a:r>
            <a:r>
              <a:rPr lang="en-US" sz="1200" kern="1200" baseline="0" dirty="0" smtClean="0">
                <a:solidFill>
                  <a:schemeClr val="tx1"/>
                </a:solidFill>
                <a:latin typeface="+mn-lt"/>
                <a:ea typeface="+mn-ea"/>
                <a:cs typeface="+mn-cs"/>
              </a:rPr>
              <a:t>. Get it on YouTube at: https://</a:t>
            </a:r>
            <a:r>
              <a:rPr lang="en-US" sz="1200" kern="1200" baseline="0" dirty="0" err="1" smtClean="0">
                <a:solidFill>
                  <a:schemeClr val="tx1"/>
                </a:solidFill>
                <a:latin typeface="+mn-lt"/>
                <a:ea typeface="+mn-ea"/>
                <a:cs typeface="+mn-cs"/>
              </a:rPr>
              <a:t>www.youtube.com</a:t>
            </a:r>
            <a:r>
              <a:rPr lang="en-US" sz="1200" kern="1200" baseline="0" dirty="0" smtClean="0">
                <a:solidFill>
                  <a:schemeClr val="tx1"/>
                </a:solidFill>
                <a:latin typeface="+mn-lt"/>
                <a:ea typeface="+mn-ea"/>
                <a:cs typeface="+mn-cs"/>
              </a:rPr>
              <a:t>/</a:t>
            </a:r>
            <a:r>
              <a:rPr lang="en-US" sz="1200" kern="1200" baseline="0" dirty="0" err="1" smtClean="0">
                <a:solidFill>
                  <a:schemeClr val="tx1"/>
                </a:solidFill>
                <a:latin typeface="+mn-lt"/>
                <a:ea typeface="+mn-ea"/>
                <a:cs typeface="+mn-cs"/>
              </a:rPr>
              <a:t>watch?v</a:t>
            </a:r>
            <a:r>
              <a:rPr lang="en-US" sz="1200" kern="1200" baseline="0" dirty="0" smtClean="0">
                <a:solidFill>
                  <a:schemeClr val="tx1"/>
                </a:solidFill>
                <a:latin typeface="+mn-lt"/>
                <a:ea typeface="+mn-ea"/>
                <a:cs typeface="+mn-cs"/>
              </a:rPr>
              <a:t>=</a:t>
            </a:r>
            <a:r>
              <a:rPr lang="en-US" sz="1200" kern="1200" baseline="0" dirty="0" err="1" smtClean="0">
                <a:solidFill>
                  <a:schemeClr val="tx1"/>
                </a:solidFill>
                <a:latin typeface="+mn-lt"/>
                <a:ea typeface="+mn-ea"/>
                <a:cs typeface="+mn-cs"/>
              </a:rPr>
              <a:t>gnuFrtTNUTc</a:t>
            </a:r>
            <a:endParaRPr lang="en-US" sz="1200" kern="1200" baseline="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File: My School Yo-Yo Champ.mp4</a:t>
            </a:r>
          </a:p>
          <a:p>
            <a:r>
              <a:rPr lang="en-US" sz="1200" kern="1200" dirty="0" smtClean="0">
                <a:solidFill>
                  <a:schemeClr val="tx1"/>
                </a:solidFill>
                <a:latin typeface="+mn-lt"/>
                <a:ea typeface="+mn-ea"/>
                <a:cs typeface="+mn-cs"/>
              </a:rPr>
              <a:t>Video Length: 3:43</a:t>
            </a:r>
          </a:p>
          <a:p>
            <a:endParaRPr lang="en-US" sz="1200" kern="1200" dirty="0" smtClean="0">
              <a:solidFill>
                <a:schemeClr val="tx1"/>
              </a:solidFill>
              <a:latin typeface="+mn-lt"/>
              <a:ea typeface="+mn-ea"/>
              <a:cs typeface="+mn-cs"/>
            </a:endParaRPr>
          </a:p>
        </p:txBody>
      </p:sp>
      <p:sp>
        <p:nvSpPr>
          <p:cNvPr id="1536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cs typeface="ＭＳ Ｐゴシック" charset="0"/>
              </a:defRPr>
            </a:lvl2pPr>
            <a:lvl3pPr marL="1143000" indent="-228600" eaLnBrk="0" hangingPunct="0">
              <a:defRPr sz="2400">
                <a:solidFill>
                  <a:schemeClr val="tx1"/>
                </a:solidFill>
                <a:latin typeface="Arial" charset="0"/>
                <a:ea typeface="ＭＳ Ｐゴシック" charset="0"/>
                <a:cs typeface="ＭＳ Ｐゴシック" charset="0"/>
              </a:defRPr>
            </a:lvl3pPr>
            <a:lvl4pPr marL="1600200" indent="-228600" eaLnBrk="0" hangingPunct="0">
              <a:defRPr sz="2400">
                <a:solidFill>
                  <a:schemeClr val="tx1"/>
                </a:solidFill>
                <a:latin typeface="Arial" charset="0"/>
                <a:ea typeface="ＭＳ Ｐゴシック" charset="0"/>
                <a:cs typeface="ＭＳ Ｐゴシック" charset="0"/>
              </a:defRPr>
            </a:lvl4pPr>
            <a:lvl5pPr marL="2057400" indent="-228600" eaLnBrk="0" hangingPunct="0">
              <a:defRPr sz="2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eaLnBrk="1" hangingPunct="1"/>
            <a:fld id="{C82B6F37-7C9E-154E-9321-BD689A412A87}" type="slidenum">
              <a:rPr lang="en-ZA" sz="1200">
                <a:latin typeface="Calibri" charset="0"/>
              </a:rPr>
              <a:pPr eaLnBrk="1" hangingPunct="1"/>
              <a:t>4</a:t>
            </a:fld>
            <a:endParaRPr lang="en-ZA" sz="1200">
              <a:latin typeface="Calibri"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53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r>
              <a:rPr lang="en-US" b="0" u="none" dirty="0" smtClean="0"/>
              <a:t>Welcome to My Life Friday</a:t>
            </a:r>
          </a:p>
          <a:p>
            <a:pPr marL="0" marR="0" indent="0" algn="l" defTabSz="457200" rtl="0" eaLnBrk="1" fontAlgn="auto" latinLnBrk="0" hangingPunct="1">
              <a:lnSpc>
                <a:spcPct val="100000"/>
              </a:lnSpc>
              <a:spcBef>
                <a:spcPts val="0"/>
              </a:spcBef>
              <a:spcAft>
                <a:spcPts val="0"/>
              </a:spcAft>
              <a:buClrTx/>
              <a:buSzTx/>
              <a:buFontTx/>
              <a:buNone/>
              <a:tabLst/>
              <a:defRPr/>
            </a:pPr>
            <a:r>
              <a:rPr lang="en-ZA" b="0" dirty="0" smtClean="0">
                <a:solidFill>
                  <a:schemeClr val="bg1"/>
                </a:solidFill>
              </a:rPr>
              <a:t>Time: 7:40-7:50 - Welcome, Announcements</a:t>
            </a:r>
            <a:r>
              <a:rPr lang="en-ZA" b="0" baseline="0" dirty="0" smtClean="0">
                <a:solidFill>
                  <a:schemeClr val="bg1"/>
                </a:solidFill>
              </a:rPr>
              <a:t> and</a:t>
            </a:r>
            <a:r>
              <a:rPr lang="en-ZA" b="0" dirty="0" smtClean="0">
                <a:solidFill>
                  <a:schemeClr val="bg1"/>
                </a:solidFill>
              </a:rPr>
              <a:t> Instructions</a:t>
            </a:r>
          </a:p>
          <a:p>
            <a:endParaRPr lang="en-ZA" b="0" dirty="0" smtClean="0">
              <a:solidFill>
                <a:schemeClr val="bg1"/>
              </a:solidFill>
            </a:endParaRPr>
          </a:p>
        </p:txBody>
      </p:sp>
      <p:sp>
        <p:nvSpPr>
          <p:cNvPr id="1536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cs typeface="ＭＳ Ｐゴシック" charset="0"/>
              </a:defRPr>
            </a:lvl2pPr>
            <a:lvl3pPr marL="1143000" indent="-228600" eaLnBrk="0" hangingPunct="0">
              <a:defRPr sz="2400">
                <a:solidFill>
                  <a:schemeClr val="tx1"/>
                </a:solidFill>
                <a:latin typeface="Arial" charset="0"/>
                <a:ea typeface="ＭＳ Ｐゴシック" charset="0"/>
                <a:cs typeface="ＭＳ Ｐゴシック" charset="0"/>
              </a:defRPr>
            </a:lvl3pPr>
            <a:lvl4pPr marL="1600200" indent="-228600" eaLnBrk="0" hangingPunct="0">
              <a:defRPr sz="2400">
                <a:solidFill>
                  <a:schemeClr val="tx1"/>
                </a:solidFill>
                <a:latin typeface="Arial" charset="0"/>
                <a:ea typeface="ＭＳ Ｐゴシック" charset="0"/>
                <a:cs typeface="ＭＳ Ｐゴシック" charset="0"/>
              </a:defRPr>
            </a:lvl4pPr>
            <a:lvl5pPr marL="2057400" indent="-228600" eaLnBrk="0" hangingPunct="0">
              <a:defRPr sz="2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eaLnBrk="1" hangingPunct="1"/>
            <a:fld id="{C82B6F37-7C9E-154E-9321-BD689A412A87}" type="slidenum">
              <a:rPr lang="en-ZA" sz="1200">
                <a:latin typeface="Calibri" charset="0"/>
              </a:rPr>
              <a:pPr eaLnBrk="1" hangingPunct="1"/>
              <a:t>5</a:t>
            </a:fld>
            <a:endParaRPr lang="en-ZA" sz="1200">
              <a:latin typeface="Calibri"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53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r>
              <a:rPr lang="en-ZA" dirty="0" smtClean="0">
                <a:latin typeface="Calibri" charset="0"/>
              </a:rPr>
              <a:t>Tonight is My School Night</a:t>
            </a:r>
            <a:endParaRPr lang="en-ZA" dirty="0">
              <a:latin typeface="Calibri" charset="0"/>
            </a:endParaRPr>
          </a:p>
        </p:txBody>
      </p:sp>
      <p:sp>
        <p:nvSpPr>
          <p:cNvPr id="1536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cs typeface="ＭＳ Ｐゴシック" charset="0"/>
              </a:defRPr>
            </a:lvl2pPr>
            <a:lvl3pPr marL="1143000" indent="-228600" eaLnBrk="0" hangingPunct="0">
              <a:defRPr sz="2400">
                <a:solidFill>
                  <a:schemeClr val="tx1"/>
                </a:solidFill>
                <a:latin typeface="Arial" charset="0"/>
                <a:ea typeface="ＭＳ Ｐゴシック" charset="0"/>
                <a:cs typeface="ＭＳ Ｐゴシック" charset="0"/>
              </a:defRPr>
            </a:lvl3pPr>
            <a:lvl4pPr marL="1600200" indent="-228600" eaLnBrk="0" hangingPunct="0">
              <a:defRPr sz="2400">
                <a:solidFill>
                  <a:schemeClr val="tx1"/>
                </a:solidFill>
                <a:latin typeface="Arial" charset="0"/>
                <a:ea typeface="ＭＳ Ｐゴシック" charset="0"/>
                <a:cs typeface="ＭＳ Ｐゴシック" charset="0"/>
              </a:defRPr>
            </a:lvl4pPr>
            <a:lvl5pPr marL="2057400" indent="-228600" eaLnBrk="0" hangingPunct="0">
              <a:defRPr sz="2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eaLnBrk="1" hangingPunct="1"/>
            <a:fld id="{C82B6F37-7C9E-154E-9321-BD689A412A87}" type="slidenum">
              <a:rPr lang="en-ZA" sz="1200">
                <a:latin typeface="Calibri" charset="0"/>
              </a:rPr>
              <a:pPr eaLnBrk="1" hangingPunct="1"/>
              <a:t>6</a:t>
            </a:fld>
            <a:endParaRPr lang="en-ZA" sz="1200">
              <a:latin typeface="Calibri"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53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r>
              <a:rPr lang="en-ZA" dirty="0" smtClean="0">
                <a:latin typeface="Calibri" charset="0"/>
              </a:rPr>
              <a:t>Welcome to all our regulars and if there are any newcomers – please come up onto stage so we can welcome you!</a:t>
            </a:r>
          </a:p>
        </p:txBody>
      </p:sp>
      <p:sp>
        <p:nvSpPr>
          <p:cNvPr id="1536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cs typeface="ＭＳ Ｐゴシック" charset="0"/>
              </a:defRPr>
            </a:lvl2pPr>
            <a:lvl3pPr marL="1143000" indent="-228600" eaLnBrk="0" hangingPunct="0">
              <a:defRPr sz="2400">
                <a:solidFill>
                  <a:schemeClr val="tx1"/>
                </a:solidFill>
                <a:latin typeface="Arial" charset="0"/>
                <a:ea typeface="ＭＳ Ｐゴシック" charset="0"/>
                <a:cs typeface="ＭＳ Ｐゴシック" charset="0"/>
              </a:defRPr>
            </a:lvl3pPr>
            <a:lvl4pPr marL="1600200" indent="-228600" eaLnBrk="0" hangingPunct="0">
              <a:defRPr sz="2400">
                <a:solidFill>
                  <a:schemeClr val="tx1"/>
                </a:solidFill>
                <a:latin typeface="Arial" charset="0"/>
                <a:ea typeface="ＭＳ Ｐゴシック" charset="0"/>
                <a:cs typeface="ＭＳ Ｐゴシック" charset="0"/>
              </a:defRPr>
            </a:lvl4pPr>
            <a:lvl5pPr marL="2057400" indent="-228600" eaLnBrk="0" hangingPunct="0">
              <a:defRPr sz="2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eaLnBrk="1" hangingPunct="1"/>
            <a:fld id="{C82B6F37-7C9E-154E-9321-BD689A412A87}" type="slidenum">
              <a:rPr lang="en-ZA" sz="1200">
                <a:latin typeface="Calibri" charset="0"/>
              </a:rPr>
              <a:pPr eaLnBrk="1" hangingPunct="1"/>
              <a:t>7</a:t>
            </a:fld>
            <a:endParaRPr lang="en-ZA" sz="1200">
              <a:latin typeface="Calibri"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Announcements: </a:t>
            </a:r>
            <a:r>
              <a:rPr lang="en-US" dirty="0" smtClean="0"/>
              <a:t>On</a:t>
            </a:r>
            <a:r>
              <a:rPr lang="en-US" baseline="0" dirty="0" smtClean="0"/>
              <a:t> Sunday morning we conclude the Trilogy Series!</a:t>
            </a:r>
            <a:endParaRPr lang="en-US" dirty="0"/>
          </a:p>
        </p:txBody>
      </p:sp>
      <p:sp>
        <p:nvSpPr>
          <p:cNvPr id="4" name="Slide Number Placeholder 3"/>
          <p:cNvSpPr>
            <a:spLocks noGrp="1"/>
          </p:cNvSpPr>
          <p:nvPr>
            <p:ph type="sldNum" sz="quarter" idx="10"/>
          </p:nvPr>
        </p:nvSpPr>
        <p:spPr/>
        <p:txBody>
          <a:bodyPr/>
          <a:lstStyle/>
          <a:p>
            <a:fld id="{1B76B6BF-B88A-A84A-B4EA-7A1DC6EF6D27}" type="slidenum">
              <a:rPr lang="en-US" smtClean="0"/>
              <a:t>8</a:t>
            </a:fld>
            <a:endParaRPr lang="en-US"/>
          </a:p>
        </p:txBody>
      </p:sp>
    </p:spTree>
    <p:extLst>
      <p:ext uri="{BB962C8B-B14F-4D97-AF65-F5344CB8AC3E}">
        <p14:creationId xmlns:p14="http://schemas.microsoft.com/office/powerpoint/2010/main" val="641682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53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r>
              <a:rPr lang="en-ZA" dirty="0" smtClean="0">
                <a:latin typeface="Calibri" charset="0"/>
              </a:rPr>
              <a:t>Next Friday night is My</a:t>
            </a:r>
            <a:r>
              <a:rPr lang="en-ZA" baseline="0" dirty="0" smtClean="0">
                <a:latin typeface="Calibri" charset="0"/>
              </a:rPr>
              <a:t> School night.</a:t>
            </a:r>
            <a:endParaRPr lang="en-ZA" dirty="0">
              <a:latin typeface="Calibri" charset="0"/>
            </a:endParaRPr>
          </a:p>
        </p:txBody>
      </p:sp>
      <p:sp>
        <p:nvSpPr>
          <p:cNvPr id="1536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cs typeface="ＭＳ Ｐゴシック" charset="0"/>
              </a:defRPr>
            </a:lvl2pPr>
            <a:lvl3pPr marL="1143000" indent="-228600" eaLnBrk="0" hangingPunct="0">
              <a:defRPr sz="2400">
                <a:solidFill>
                  <a:schemeClr val="tx1"/>
                </a:solidFill>
                <a:latin typeface="Arial" charset="0"/>
                <a:ea typeface="ＭＳ Ｐゴシック" charset="0"/>
                <a:cs typeface="ＭＳ Ｐゴシック" charset="0"/>
              </a:defRPr>
            </a:lvl3pPr>
            <a:lvl4pPr marL="1600200" indent="-228600" eaLnBrk="0" hangingPunct="0">
              <a:defRPr sz="2400">
                <a:solidFill>
                  <a:schemeClr val="tx1"/>
                </a:solidFill>
                <a:latin typeface="Arial" charset="0"/>
                <a:ea typeface="ＭＳ Ｐゴシック" charset="0"/>
                <a:cs typeface="ＭＳ Ｐゴシック" charset="0"/>
              </a:defRPr>
            </a:lvl4pPr>
            <a:lvl5pPr marL="2057400" indent="-228600" eaLnBrk="0" hangingPunct="0">
              <a:defRPr sz="2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eaLnBrk="1" hangingPunct="1"/>
            <a:fld id="{C82B6F37-7C9E-154E-9321-BD689A412A87}" type="slidenum">
              <a:rPr lang="en-ZA" sz="1200">
                <a:latin typeface="Calibri" charset="0"/>
              </a:rPr>
              <a:pPr eaLnBrk="1" hangingPunct="1"/>
              <a:t>9</a:t>
            </a:fld>
            <a:endParaRPr lang="en-ZA" sz="1200">
              <a:latin typeface="Calibri"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34CD9AF-E096-DF41-AD66-9514F0DD165C}" type="datetimeFigureOut">
              <a:rPr lang="en-US" smtClean="0"/>
              <a:t>15/06/12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3841EE-E259-BA4F-BAAA-2D6456E299C7}" type="slidenum">
              <a:rPr lang="en-US" smtClean="0"/>
              <a:t>‹#›</a:t>
            </a:fld>
            <a:endParaRPr lang="en-US"/>
          </a:p>
        </p:txBody>
      </p:sp>
    </p:spTree>
    <p:extLst>
      <p:ext uri="{BB962C8B-B14F-4D97-AF65-F5344CB8AC3E}">
        <p14:creationId xmlns:p14="http://schemas.microsoft.com/office/powerpoint/2010/main" val="8930683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34CD9AF-E096-DF41-AD66-9514F0DD165C}" type="datetimeFigureOut">
              <a:rPr lang="en-US" smtClean="0"/>
              <a:t>15/06/12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3841EE-E259-BA4F-BAAA-2D6456E299C7}" type="slidenum">
              <a:rPr lang="en-US" smtClean="0"/>
              <a:t>‹#›</a:t>
            </a:fld>
            <a:endParaRPr lang="en-US"/>
          </a:p>
        </p:txBody>
      </p:sp>
    </p:spTree>
    <p:extLst>
      <p:ext uri="{BB962C8B-B14F-4D97-AF65-F5344CB8AC3E}">
        <p14:creationId xmlns:p14="http://schemas.microsoft.com/office/powerpoint/2010/main" val="41474555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34CD9AF-E096-DF41-AD66-9514F0DD165C}" type="datetimeFigureOut">
              <a:rPr lang="en-US" smtClean="0"/>
              <a:t>15/06/12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3841EE-E259-BA4F-BAAA-2D6456E299C7}" type="slidenum">
              <a:rPr lang="en-US" smtClean="0"/>
              <a:t>‹#›</a:t>
            </a:fld>
            <a:endParaRPr lang="en-US"/>
          </a:p>
        </p:txBody>
      </p:sp>
    </p:spTree>
    <p:extLst>
      <p:ext uri="{BB962C8B-B14F-4D97-AF65-F5344CB8AC3E}">
        <p14:creationId xmlns:p14="http://schemas.microsoft.com/office/powerpoint/2010/main" val="27690812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34CD9AF-E096-DF41-AD66-9514F0DD165C}" type="datetimeFigureOut">
              <a:rPr lang="en-US" smtClean="0"/>
              <a:t>15/06/12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3841EE-E259-BA4F-BAAA-2D6456E299C7}" type="slidenum">
              <a:rPr lang="en-US" smtClean="0"/>
              <a:t>‹#›</a:t>
            </a:fld>
            <a:endParaRPr lang="en-US"/>
          </a:p>
        </p:txBody>
      </p:sp>
    </p:spTree>
    <p:extLst>
      <p:ext uri="{BB962C8B-B14F-4D97-AF65-F5344CB8AC3E}">
        <p14:creationId xmlns:p14="http://schemas.microsoft.com/office/powerpoint/2010/main" val="37918728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34CD9AF-E096-DF41-AD66-9514F0DD165C}" type="datetimeFigureOut">
              <a:rPr lang="en-US" smtClean="0"/>
              <a:t>15/06/12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3841EE-E259-BA4F-BAAA-2D6456E299C7}" type="slidenum">
              <a:rPr lang="en-US" smtClean="0"/>
              <a:t>‹#›</a:t>
            </a:fld>
            <a:endParaRPr lang="en-US"/>
          </a:p>
        </p:txBody>
      </p:sp>
    </p:spTree>
    <p:extLst>
      <p:ext uri="{BB962C8B-B14F-4D97-AF65-F5344CB8AC3E}">
        <p14:creationId xmlns:p14="http://schemas.microsoft.com/office/powerpoint/2010/main" val="22953644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34CD9AF-E096-DF41-AD66-9514F0DD165C}" type="datetimeFigureOut">
              <a:rPr lang="en-US" smtClean="0"/>
              <a:t>15/06/12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03841EE-E259-BA4F-BAAA-2D6456E299C7}" type="slidenum">
              <a:rPr lang="en-US" smtClean="0"/>
              <a:t>‹#›</a:t>
            </a:fld>
            <a:endParaRPr lang="en-US"/>
          </a:p>
        </p:txBody>
      </p:sp>
    </p:spTree>
    <p:extLst>
      <p:ext uri="{BB962C8B-B14F-4D97-AF65-F5344CB8AC3E}">
        <p14:creationId xmlns:p14="http://schemas.microsoft.com/office/powerpoint/2010/main" val="39856639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34CD9AF-E096-DF41-AD66-9514F0DD165C}" type="datetimeFigureOut">
              <a:rPr lang="en-US" smtClean="0"/>
              <a:t>15/06/12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03841EE-E259-BA4F-BAAA-2D6456E299C7}" type="slidenum">
              <a:rPr lang="en-US" smtClean="0"/>
              <a:t>‹#›</a:t>
            </a:fld>
            <a:endParaRPr lang="en-US"/>
          </a:p>
        </p:txBody>
      </p:sp>
    </p:spTree>
    <p:extLst>
      <p:ext uri="{BB962C8B-B14F-4D97-AF65-F5344CB8AC3E}">
        <p14:creationId xmlns:p14="http://schemas.microsoft.com/office/powerpoint/2010/main" val="29778884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34CD9AF-E096-DF41-AD66-9514F0DD165C}" type="datetimeFigureOut">
              <a:rPr lang="en-US" smtClean="0"/>
              <a:t>15/06/12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03841EE-E259-BA4F-BAAA-2D6456E299C7}" type="slidenum">
              <a:rPr lang="en-US" smtClean="0"/>
              <a:t>‹#›</a:t>
            </a:fld>
            <a:endParaRPr lang="en-US"/>
          </a:p>
        </p:txBody>
      </p:sp>
    </p:spTree>
    <p:extLst>
      <p:ext uri="{BB962C8B-B14F-4D97-AF65-F5344CB8AC3E}">
        <p14:creationId xmlns:p14="http://schemas.microsoft.com/office/powerpoint/2010/main" val="36371536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34CD9AF-E096-DF41-AD66-9514F0DD165C}" type="datetimeFigureOut">
              <a:rPr lang="en-US" smtClean="0"/>
              <a:t>15/06/12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03841EE-E259-BA4F-BAAA-2D6456E299C7}" type="slidenum">
              <a:rPr lang="en-US" smtClean="0"/>
              <a:t>‹#›</a:t>
            </a:fld>
            <a:endParaRPr lang="en-US"/>
          </a:p>
        </p:txBody>
      </p:sp>
    </p:spTree>
    <p:extLst>
      <p:ext uri="{BB962C8B-B14F-4D97-AF65-F5344CB8AC3E}">
        <p14:creationId xmlns:p14="http://schemas.microsoft.com/office/powerpoint/2010/main" val="10186048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34CD9AF-E096-DF41-AD66-9514F0DD165C}" type="datetimeFigureOut">
              <a:rPr lang="en-US" smtClean="0"/>
              <a:t>15/06/12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03841EE-E259-BA4F-BAAA-2D6456E299C7}" type="slidenum">
              <a:rPr lang="en-US" smtClean="0"/>
              <a:t>‹#›</a:t>
            </a:fld>
            <a:endParaRPr lang="en-US"/>
          </a:p>
        </p:txBody>
      </p:sp>
    </p:spTree>
    <p:extLst>
      <p:ext uri="{BB962C8B-B14F-4D97-AF65-F5344CB8AC3E}">
        <p14:creationId xmlns:p14="http://schemas.microsoft.com/office/powerpoint/2010/main" val="25357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34CD9AF-E096-DF41-AD66-9514F0DD165C}" type="datetimeFigureOut">
              <a:rPr lang="en-US" smtClean="0"/>
              <a:t>15/06/12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03841EE-E259-BA4F-BAAA-2D6456E299C7}" type="slidenum">
              <a:rPr lang="en-US" smtClean="0"/>
              <a:t>‹#›</a:t>
            </a:fld>
            <a:endParaRPr lang="en-US"/>
          </a:p>
        </p:txBody>
      </p:sp>
    </p:spTree>
    <p:extLst>
      <p:ext uri="{BB962C8B-B14F-4D97-AF65-F5344CB8AC3E}">
        <p14:creationId xmlns:p14="http://schemas.microsoft.com/office/powerpoint/2010/main" val="8719964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4CD9AF-E096-DF41-AD66-9514F0DD165C}" type="datetimeFigureOut">
              <a:rPr lang="en-US" smtClean="0"/>
              <a:t>15/06/12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03841EE-E259-BA4F-BAAA-2D6456E299C7}" type="slidenum">
              <a:rPr lang="en-US" smtClean="0"/>
              <a:t>‹#›</a:t>
            </a:fld>
            <a:endParaRPr lang="en-US"/>
          </a:p>
        </p:txBody>
      </p:sp>
    </p:spTree>
    <p:extLst>
      <p:ext uri="{BB962C8B-B14F-4D97-AF65-F5344CB8AC3E}">
        <p14:creationId xmlns:p14="http://schemas.microsoft.com/office/powerpoint/2010/main" val="2402645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6.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7.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8.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9.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10.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11.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12.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13.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14.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15.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16.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17.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18.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19.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 Id="rId3" Type="http://schemas.openxmlformats.org/officeDocument/2006/relationships/image" Target="../media/image20.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 Id="rId3" Type="http://schemas.openxmlformats.org/officeDocument/2006/relationships/image" Target="../media/image21.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 Id="rId3" Type="http://schemas.openxmlformats.org/officeDocument/2006/relationships/image" Target="../media/image22.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 Id="rId3" Type="http://schemas.openxmlformats.org/officeDocument/2006/relationships/image" Target="../media/image23.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8.xml"/><Relationship Id="rId3" Type="http://schemas.openxmlformats.org/officeDocument/2006/relationships/image" Target="../media/image24.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9.xml"/><Relationship Id="rId3" Type="http://schemas.openxmlformats.org/officeDocument/2006/relationships/image" Target="../media/image25.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0.xml"/><Relationship Id="rId3" Type="http://schemas.openxmlformats.org/officeDocument/2006/relationships/image" Target="../media/image26.jp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1.xml"/><Relationship Id="rId3" Type="http://schemas.openxmlformats.org/officeDocument/2006/relationships/image" Target="../media/image27.jp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2.xml"/><Relationship Id="rId3" Type="http://schemas.openxmlformats.org/officeDocument/2006/relationships/image" Target="../media/image28.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2.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1.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3.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4.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5.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0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95517291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0.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64556056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53875382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3230250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86147994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4.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25088708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5.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55184886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6.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63208692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7.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33855512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8.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7242642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9.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19093617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72663797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20.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23399893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2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97821267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2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4659657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2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2196122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24.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82506134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25.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11750634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26.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57276389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27.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84140813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28.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63232647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_29.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93107211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3018148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descr="Slide29.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15279285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30.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79635415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3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77626334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63624713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05.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68552126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06.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15723504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07.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44516943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08.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170186875"/>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09.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78401025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8862</TotalTime>
  <Words>998</Words>
  <Application>Microsoft Macintosh PowerPoint</Application>
  <PresentationFormat>On-screen Show (4:3)</PresentationFormat>
  <Paragraphs>83</Paragraphs>
  <Slides>32</Slides>
  <Notes>32</Notes>
  <HiddenSlides>0</HiddenSlides>
  <MMClips>0</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mark@hispeoplejoburg.org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kind of events?</dc:title>
  <dc:creator>Mark Tittley</dc:creator>
  <cp:lastModifiedBy>Mark Tittley</cp:lastModifiedBy>
  <cp:revision>578</cp:revision>
  <dcterms:created xsi:type="dcterms:W3CDTF">2014-06-20T13:14:19Z</dcterms:created>
  <dcterms:modified xsi:type="dcterms:W3CDTF">2015-06-12T20:37:50Z</dcterms:modified>
</cp:coreProperties>
</file>