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6" r:id="rId5"/>
    <p:sldId id="267" r:id="rId6"/>
    <p:sldId id="269" r:id="rId7"/>
    <p:sldId id="270" r:id="rId8"/>
    <p:sldId id="271" r:id="rId9"/>
    <p:sldId id="273" r:id="rId10"/>
    <p:sldId id="278" r:id="rId11"/>
    <p:sldId id="279" r:id="rId12"/>
    <p:sldId id="283" r:id="rId13"/>
    <p:sldId id="285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8" r:id="rId22"/>
    <p:sldId id="299" r:id="rId23"/>
    <p:sldId id="301" r:id="rId24"/>
    <p:sldId id="302" r:id="rId25"/>
    <p:sldId id="305" r:id="rId26"/>
    <p:sldId id="307" r:id="rId27"/>
    <p:sldId id="309" r:id="rId28"/>
    <p:sldId id="310" r:id="rId29"/>
    <p:sldId id="311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1" r:id="rId38"/>
    <p:sldId id="325" r:id="rId39"/>
    <p:sldId id="327" r:id="rId40"/>
    <p:sldId id="330" r:id="rId41"/>
    <p:sldId id="335" r:id="rId42"/>
    <p:sldId id="339" r:id="rId43"/>
    <p:sldId id="341" r:id="rId44"/>
    <p:sldId id="345" r:id="rId45"/>
    <p:sldId id="347" r:id="rId46"/>
    <p:sldId id="351" r:id="rId47"/>
    <p:sldId id="352" r:id="rId48"/>
    <p:sldId id="353" r:id="rId49"/>
    <p:sldId id="363" r:id="rId50"/>
    <p:sldId id="360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85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5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00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4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08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7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49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0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18D9B-3B29-E449-ADE5-CF6F3BBE9C57}" type="datetimeFigureOut">
              <a:rPr lang="en-US" smtClean="0"/>
              <a:t>15/06/13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85A2B-CB64-684C-83CB-A6AB02DC8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6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00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27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3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35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37b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4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4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4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4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4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5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2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5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5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55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5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6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6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6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68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7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3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80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9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91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93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9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9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097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0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0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1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1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14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124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0137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0141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0146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0152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0160b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0161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0163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Show/IMG_0159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11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017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15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23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1.jpg" descr="/Users/marktittley/Desktop/_Show/IMG_00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85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7.jpg" descr="/Users/marktittley/Desktop/_Show/IMG_002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2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0.jpg" descr="/Users/marktittley/Desktop/_Show/IMG_003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55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5.jpg" descr="/Users/marktittley/Desktop/_Show/IMG_003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4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7b.jpg" descr="/Users/marktittley/Desktop/_Show/IMG_0037b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4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/IMG_004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r="6846"/>
          <a:stretch/>
        </p:blipFill>
        <p:spPr>
          <a:xfrm>
            <a:off x="0" y="1"/>
            <a:ext cx="9144000" cy="68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40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5.jpg" descr="/Users/marktittley/Desktop/_Show/IMG_004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r="194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98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43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8.jpg" descr="/Users/marktittley/Desktop/_Show/IMG_004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" r="4070"/>
          <a:stretch/>
        </p:blipFill>
        <p:spPr>
          <a:xfrm>
            <a:off x="0" y="1"/>
            <a:ext cx="9144000" cy="686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4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0.jpg" descr="/Users/marktittley/Desktop/_Show/IMG_00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55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2.jpg" descr="/Users/marktittley/Desktop/_Show/IMG_00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9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51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4.jpg" descr="/Users/marktittley/Desktop/_Show/IMG_00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5.jpg" descr="/Users/marktittley/Desktop/_Show/IMG_005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7.jpg" descr="/Users/marktittley/Desktop/_Show/IMG_005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02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8.jpg" descr="/Users/marktittley/Desktop/_Show/IMG_005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r="2409"/>
          <a:stretch/>
        </p:blipFill>
        <p:spPr>
          <a:xfrm>
            <a:off x="0" y="0"/>
            <a:ext cx="914400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13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1.jpg" descr="/Users/marktittley/Desktop/_Show/IMG_006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7"/>
          <a:stretch/>
        </p:blipFill>
        <p:spPr>
          <a:xfrm>
            <a:off x="0" y="0"/>
            <a:ext cx="9144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59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39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7.jpg" descr="/Users/marktittley/Desktop/_Show/IMG_00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3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8.jpg" descr="/Users/marktittley/Desktop/_Show/IMG_0068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879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4.jpg" descr="/Users/marktittley/Desktop/_Show/IMG_007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60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Show/IMG_000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18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85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0.jpg" descr="/Users/marktittley/Desktop/_Show/IMG_00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08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/IMG_0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58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3.jpg" descr="/Users/marktittley/Desktop/_Show/IMG_009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34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5.jpg" descr="/Users/marktittley/Desktop/_Show/IMG_009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3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6.jpg" descr="/Users/marktittley/Desktop/_Show/IMG_00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50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7.jpg" descr="/Users/marktittley/Desktop/_Show/IMG_009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6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2.jpg" descr="/Users/marktittley/Desktop/_Show/IMG_010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/>
          <a:stretch/>
        </p:blipFill>
        <p:spPr>
          <a:xfrm>
            <a:off x="0" y="0"/>
            <a:ext cx="9196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1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7.jpg" descr="/Users/marktittley/Desktop/_Show/IMG_010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22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1.jpg" descr="/Users/marktittley/Desktop/_Show/IMG_01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39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14.jpg" descr="/Users/marktittley/Desktop/_Show/IMG_01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r="284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95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24.jpg" descr="/Users/marktittley/Desktop/_Show/IMG_012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13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37.jpg" descr="/Users/marktittley/Desktop/_Show/IMG_013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107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1.jpg" descr="/Users/marktittley/Desktop/_Show/IMG_014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31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46.jpg" descr="/Users/marktittley/Desktop/_Show/IMG_014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345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722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2.jpg" descr="/Users/marktittley/Desktop/_Show/IMG_015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58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0b.jpg" descr="/Users/marktittley/Desktop/_Show/IMG_016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22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1.jpg" descr="/Users/marktittley/Desktop/_Show/IMG_016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59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63.jpg" descr="/Users/marktittley/Desktop/_Show/IMG_016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107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59.jpg" descr="/Users/marktittley/Desktop/_Show/IMG_0159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2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Show/IMG_0011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22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72.jpg" descr="/Users/marktittley/Desktop/_Show/IMG_01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4.jpg" descr="/Users/marktittley/Desktop/_Show/IMG_0014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2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5.jpg" descr="/Users/marktittley/Desktop/_Show/IMG_0015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314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3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7.jpg" descr="/Users/marktittley/Desktop/_Show/IMG_0017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r="2036"/>
          <a:stretch/>
        </p:blipFill>
        <p:spPr>
          <a:xfrm>
            <a:off x="0" y="1"/>
            <a:ext cx="9144000" cy="68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8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3.jpg" descr="/Users/marktittley/Desktop/_Show/IMG_0023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19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Macintosh PowerPoint</Application>
  <PresentationFormat>On-screen Show (4:3)</PresentationFormat>
  <Paragraphs>0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2015-06-13T07:37:32Z</dcterms:created>
  <dcterms:modified xsi:type="dcterms:W3CDTF">2015-06-13T07:58:05Z</dcterms:modified>
</cp:coreProperties>
</file>