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6" r:id="rId11"/>
    <p:sldId id="265"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805" autoAdjust="0"/>
    <p:restoredTop sz="94660"/>
  </p:normalViewPr>
  <p:slideViewPr>
    <p:cSldViewPr snapToGrid="0" snapToObjects="1">
      <p:cViewPr varScale="1">
        <p:scale>
          <a:sx n="84" d="100"/>
          <a:sy n="84" d="100"/>
        </p:scale>
        <p:origin x="-120" y="-536"/>
      </p:cViewPr>
      <p:guideLst>
        <p:guide orient="horz" pos="353"/>
        <p:guide pos="288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BEC402-F299-7D41-BEA7-97B3F057D19F}" type="datetimeFigureOut">
              <a:rPr lang="en-US" smtClean="0"/>
              <a:t>17/06/08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DEEA04-65D0-6F49-B5CB-C12D0055667C}" type="slidenum">
              <a:rPr lang="en-US" smtClean="0"/>
              <a:t>‹#›</a:t>
            </a:fld>
            <a:endParaRPr lang="en-US"/>
          </a:p>
        </p:txBody>
      </p:sp>
    </p:spTree>
    <p:extLst>
      <p:ext uri="{BB962C8B-B14F-4D97-AF65-F5344CB8AC3E}">
        <p14:creationId xmlns:p14="http://schemas.microsoft.com/office/powerpoint/2010/main" val="30303765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t>Parenting: Lessons from Jesus and Life.</a:t>
            </a:r>
            <a:r>
              <a:rPr lang="en-US" dirty="0" smtClean="0"/>
              <a:t> We</a:t>
            </a:r>
            <a:r>
              <a:rPr lang="en-US" baseline="0" dirty="0" smtClean="0"/>
              <a:t> will be focusing on the Gospel of John this evening to explore some themes from Jesus’ life and ministry that have shaped how we parent our kids.</a:t>
            </a:r>
            <a:endParaRPr lang="en-US" dirty="0" smtClean="0"/>
          </a:p>
        </p:txBody>
      </p:sp>
      <p:sp>
        <p:nvSpPr>
          <p:cNvPr id="4" name="Slide Number Placeholder 3"/>
          <p:cNvSpPr>
            <a:spLocks noGrp="1"/>
          </p:cNvSpPr>
          <p:nvPr>
            <p:ph type="sldNum" sz="quarter" idx="10"/>
          </p:nvPr>
        </p:nvSpPr>
        <p:spPr/>
        <p:txBody>
          <a:bodyPr/>
          <a:lstStyle/>
          <a:p>
            <a:fld id="{0DDEEA04-65D0-6F49-B5CB-C12D0055667C}" type="slidenum">
              <a:rPr lang="en-US" smtClean="0"/>
              <a:t>1</a:t>
            </a:fld>
            <a:endParaRPr lang="en-US"/>
          </a:p>
        </p:txBody>
      </p:sp>
    </p:spTree>
    <p:extLst>
      <p:ext uri="{BB962C8B-B14F-4D97-AF65-F5344CB8AC3E}">
        <p14:creationId xmlns:p14="http://schemas.microsoft.com/office/powerpoint/2010/main" val="1589755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u="none" baseline="0" dirty="0" smtClean="0"/>
              <a:t>Video: </a:t>
            </a:r>
            <a:r>
              <a:rPr lang="en-US" b="0" u="none" baseline="0" dirty="0" err="1" smtClean="0"/>
              <a:t>Wimpy’s</a:t>
            </a:r>
            <a:r>
              <a:rPr lang="en-US" b="0" u="none" baseline="0" dirty="0" smtClean="0"/>
              <a:t> Make Time advert. Get it on YouTube at: </a:t>
            </a:r>
            <a:r>
              <a:rPr lang="en-US" sz="1200" kern="1200" dirty="0" smtClean="0">
                <a:solidFill>
                  <a:schemeClr val="tx1"/>
                </a:solidFill>
                <a:latin typeface="+mn-lt"/>
                <a:ea typeface="+mn-ea"/>
                <a:cs typeface="+mn-cs"/>
              </a:rPr>
              <a:t>https://</a:t>
            </a:r>
            <a:r>
              <a:rPr lang="en-US" sz="1200" kern="1200" dirty="0" err="1" smtClean="0">
                <a:solidFill>
                  <a:schemeClr val="tx1"/>
                </a:solidFill>
                <a:latin typeface="+mn-lt"/>
                <a:ea typeface="+mn-ea"/>
                <a:cs typeface="+mn-cs"/>
              </a:rPr>
              <a:t>youtu.be</a:t>
            </a:r>
            <a:r>
              <a:rPr lang="en-US" sz="1200" kern="1200" smtClean="0">
                <a:solidFill>
                  <a:schemeClr val="tx1"/>
                </a:solidFill>
                <a:latin typeface="+mn-lt"/>
                <a:ea typeface="+mn-ea"/>
                <a:cs typeface="+mn-cs"/>
              </a:rPr>
              <a:t>/yARpEOc3DMI</a:t>
            </a:r>
          </a:p>
          <a:p>
            <a:endParaRPr lang="en-US" b="0" u="none" baseline="0" dirty="0" smtClean="0"/>
          </a:p>
        </p:txBody>
      </p:sp>
      <p:sp>
        <p:nvSpPr>
          <p:cNvPr id="4" name="Slide Number Placeholder 3"/>
          <p:cNvSpPr>
            <a:spLocks noGrp="1"/>
          </p:cNvSpPr>
          <p:nvPr>
            <p:ph type="sldNum" sz="quarter" idx="10"/>
          </p:nvPr>
        </p:nvSpPr>
        <p:spPr/>
        <p:txBody>
          <a:bodyPr/>
          <a:lstStyle/>
          <a:p>
            <a:fld id="{0DDEEA04-65D0-6F49-B5CB-C12D0055667C}" type="slidenum">
              <a:rPr lang="en-US" smtClean="0"/>
              <a:t>10</a:t>
            </a:fld>
            <a:endParaRPr lang="en-US"/>
          </a:p>
        </p:txBody>
      </p:sp>
    </p:spTree>
    <p:extLst>
      <p:ext uri="{BB962C8B-B14F-4D97-AF65-F5344CB8AC3E}">
        <p14:creationId xmlns:p14="http://schemas.microsoft.com/office/powerpoint/2010/main" val="15897555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t>Summary: </a:t>
            </a:r>
            <a:r>
              <a:rPr lang="en-US" dirty="0" smtClean="0"/>
              <a:t>Here are some of the themes we have explored this evening: Incarnate,</a:t>
            </a:r>
            <a:r>
              <a:rPr lang="en-US" baseline="0" dirty="0" smtClean="0"/>
              <a:t> </a:t>
            </a:r>
            <a:r>
              <a:rPr lang="en-US" dirty="0" smtClean="0"/>
              <a:t>Care,</a:t>
            </a:r>
            <a:r>
              <a:rPr lang="en-US" baseline="0" dirty="0" smtClean="0"/>
              <a:t> </a:t>
            </a:r>
            <a:r>
              <a:rPr lang="en-US" dirty="0" smtClean="0"/>
              <a:t>Teach,</a:t>
            </a:r>
            <a:r>
              <a:rPr lang="en-US" baseline="0" dirty="0" smtClean="0"/>
              <a:t> </a:t>
            </a:r>
            <a:r>
              <a:rPr lang="en-US" dirty="0" smtClean="0"/>
              <a:t>Forgive,</a:t>
            </a:r>
            <a:r>
              <a:rPr lang="en-US" baseline="0" dirty="0" smtClean="0"/>
              <a:t> </a:t>
            </a:r>
            <a:r>
              <a:rPr lang="en-US" dirty="0" smtClean="0"/>
              <a:t>Serve, Pray and Die.</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Challenge: </a:t>
            </a:r>
            <a:r>
              <a:rPr lang="en-US" dirty="0" smtClean="0"/>
              <a:t>In the next 3 months make your way through the Gospel of John and ask God to give you insights into parenting from the story of Jesus</a:t>
            </a:r>
            <a:r>
              <a:rPr lang="en-US" baseline="0" dirty="0" smtClean="0"/>
              <a:t>’ life and ministry.</a:t>
            </a:r>
          </a:p>
          <a:p>
            <a:r>
              <a:rPr lang="en-US" sz="1200" b="1" kern="1200" dirty="0" smtClean="0">
                <a:solidFill>
                  <a:schemeClr val="tx1"/>
                </a:solidFill>
                <a:effectLst/>
                <a:latin typeface="+mn-lt"/>
                <a:ea typeface="+mn-ea"/>
                <a:cs typeface="+mn-cs"/>
              </a:rPr>
              <a:t>Themes to Explore: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Miracles (John 2): Do miracles with what you have.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Gospelize (John 3): Share the gospel with your kids and equip them to share the GOSPEL with their peers.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Disciple (John 4): Disciple your kids like Jesus developed his disciples to take over from him.</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Feed (John 6): Find any excuse to eat and drink together or celebrate special events.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Shepherd (John 10): Watch over your flock like a shepherd.</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Prepare (John 12:20-36): Prepare your kids for the day when you won’t be around.</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Resurrect (John 20-21): Even when things go wrong there will still be resurrection because life comes from death.</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DDEEA04-65D0-6F49-B5CB-C12D0055667C}" type="slidenum">
              <a:rPr lang="en-US" smtClean="0"/>
              <a:t>11</a:t>
            </a:fld>
            <a:endParaRPr lang="en-US"/>
          </a:p>
        </p:txBody>
      </p:sp>
    </p:spTree>
    <p:extLst>
      <p:ext uri="{BB962C8B-B14F-4D97-AF65-F5344CB8AC3E}">
        <p14:creationId xmlns:p14="http://schemas.microsoft.com/office/powerpoint/2010/main" val="1589755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Here is a photo taken of our family a</a:t>
            </a:r>
            <a:r>
              <a:rPr lang="en-US" baseline="0" dirty="0" smtClean="0"/>
              <a:t> few months back: From left to right: Ashley (22), Debbie, My Dad, Mark, Keegan (24) and Drew (12).</a:t>
            </a:r>
            <a:endParaRPr lang="en-US" dirty="0"/>
          </a:p>
        </p:txBody>
      </p:sp>
      <p:sp>
        <p:nvSpPr>
          <p:cNvPr id="4" name="Slide Number Placeholder 3"/>
          <p:cNvSpPr>
            <a:spLocks noGrp="1"/>
          </p:cNvSpPr>
          <p:nvPr>
            <p:ph type="sldNum" sz="quarter" idx="10"/>
          </p:nvPr>
        </p:nvSpPr>
        <p:spPr/>
        <p:txBody>
          <a:bodyPr/>
          <a:lstStyle/>
          <a:p>
            <a:fld id="{0DDEEA04-65D0-6F49-B5CB-C12D0055667C}" type="slidenum">
              <a:rPr lang="en-US" smtClean="0"/>
              <a:t>2</a:t>
            </a:fld>
            <a:endParaRPr lang="en-US"/>
          </a:p>
        </p:txBody>
      </p:sp>
    </p:spTree>
    <p:extLst>
      <p:ext uri="{BB962C8B-B14F-4D97-AF65-F5344CB8AC3E}">
        <p14:creationId xmlns:p14="http://schemas.microsoft.com/office/powerpoint/2010/main" val="1589755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1. Incarnate: </a:t>
            </a:r>
            <a:r>
              <a:rPr lang="en-US" i="1" dirty="0" smtClean="0"/>
              <a:t>“The Word became flesh and made his dwelling among us.”</a:t>
            </a:r>
            <a:r>
              <a:rPr lang="en-US" baseline="0" dirty="0" smtClean="0"/>
              <a:t> (John 1:14) - the Word was with God, but he left glory to enter into our world!</a:t>
            </a:r>
            <a:endParaRPr lang="en-US" dirty="0" smtClean="0"/>
          </a:p>
          <a:p>
            <a:r>
              <a:rPr lang="en-US" b="1" i="1" dirty="0" smtClean="0"/>
              <a:t>Enter into the world of your kids - don’t wait for them to enter your world. Find out what interests them and use it as away to spend time with them.</a:t>
            </a:r>
          </a:p>
          <a:p>
            <a:endParaRPr lang="en-US" dirty="0"/>
          </a:p>
        </p:txBody>
      </p:sp>
      <p:sp>
        <p:nvSpPr>
          <p:cNvPr id="4" name="Slide Number Placeholder 3"/>
          <p:cNvSpPr>
            <a:spLocks noGrp="1"/>
          </p:cNvSpPr>
          <p:nvPr>
            <p:ph type="sldNum" sz="quarter" idx="10"/>
          </p:nvPr>
        </p:nvSpPr>
        <p:spPr/>
        <p:txBody>
          <a:bodyPr/>
          <a:lstStyle/>
          <a:p>
            <a:fld id="{0DDEEA04-65D0-6F49-B5CB-C12D0055667C}" type="slidenum">
              <a:rPr lang="en-US" smtClean="0"/>
              <a:t>3</a:t>
            </a:fld>
            <a:endParaRPr lang="en-US"/>
          </a:p>
        </p:txBody>
      </p:sp>
    </p:spTree>
    <p:extLst>
      <p:ext uri="{BB962C8B-B14F-4D97-AF65-F5344CB8AC3E}">
        <p14:creationId xmlns:p14="http://schemas.microsoft.com/office/powerpoint/2010/main" val="1589755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2. Care:</a:t>
            </a:r>
            <a:r>
              <a:rPr lang="en-US" dirty="0" smtClean="0"/>
              <a:t> </a:t>
            </a:r>
            <a:r>
              <a:rPr lang="en-US" i="1" dirty="0" smtClean="0"/>
              <a:t>“When Jesus saw him and knew he had been ill for a long time, he asked, “Would you like to get well?”</a:t>
            </a:r>
            <a:r>
              <a:rPr lang="en-US" dirty="0" smtClean="0"/>
              <a:t> (John 5:6). In John 5</a:t>
            </a:r>
            <a:r>
              <a:rPr lang="en-US" baseline="0" dirty="0" smtClean="0"/>
              <a:t> Jesus healed a lame man and in John 9 Jesus healed the man born blind.</a:t>
            </a:r>
            <a:endParaRPr lang="en-US" dirty="0" smtClean="0"/>
          </a:p>
          <a:p>
            <a:r>
              <a:rPr lang="en-US" b="1" i="1" dirty="0" smtClean="0"/>
              <a:t>See illness and needs as an opportunity to demonstrate </a:t>
            </a:r>
            <a:r>
              <a:rPr lang="en-US" b="1" i="1" baseline="0" dirty="0" smtClean="0"/>
              <a:t>love and care to our kids.</a:t>
            </a:r>
            <a:endParaRPr lang="en-US" b="1" i="1" dirty="0" smtClean="0"/>
          </a:p>
          <a:p>
            <a:endParaRPr lang="en-US" b="1" i="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0DDEEA04-65D0-6F49-B5CB-C12D0055667C}" type="slidenum">
              <a:rPr lang="en-US" smtClean="0"/>
              <a:t>4</a:t>
            </a:fld>
            <a:endParaRPr lang="en-US"/>
          </a:p>
        </p:txBody>
      </p:sp>
    </p:spTree>
    <p:extLst>
      <p:ext uri="{BB962C8B-B14F-4D97-AF65-F5344CB8AC3E}">
        <p14:creationId xmlns:p14="http://schemas.microsoft.com/office/powerpoint/2010/main" val="1589755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t>3. Teach: </a:t>
            </a:r>
            <a:r>
              <a:rPr lang="en-US" i="1" dirty="0" smtClean="0"/>
              <a:t>“Midway through the festival Jesus went up to the Temple and began to teach.”</a:t>
            </a:r>
            <a:r>
              <a:rPr lang="en-US" dirty="0" smtClean="0"/>
              <a:t> (John 7:14).</a:t>
            </a:r>
            <a:r>
              <a:rPr lang="en-US" baseline="0" dirty="0" smtClean="0"/>
              <a:t> S</a:t>
            </a:r>
            <a:r>
              <a:rPr lang="en-US" dirty="0" smtClean="0"/>
              <a:t>ee also John 14-16 and the parables of Jesus.</a:t>
            </a:r>
          </a:p>
          <a:p>
            <a:r>
              <a:rPr lang="en-US" b="1" i="1" dirty="0" smtClean="0"/>
              <a:t>Make time to formally teach your kids to build foundations in their lives and equip them with skills for life.</a:t>
            </a:r>
            <a:r>
              <a:rPr lang="en-US" b="1" i="1" baseline="0" dirty="0" smtClean="0"/>
              <a:t> Don’t outsource it all to school and church.</a:t>
            </a:r>
            <a:endParaRPr lang="en-US" b="1" i="1" dirty="0" smtClean="0"/>
          </a:p>
        </p:txBody>
      </p:sp>
      <p:sp>
        <p:nvSpPr>
          <p:cNvPr id="4" name="Slide Number Placeholder 3"/>
          <p:cNvSpPr>
            <a:spLocks noGrp="1"/>
          </p:cNvSpPr>
          <p:nvPr>
            <p:ph type="sldNum" sz="quarter" idx="10"/>
          </p:nvPr>
        </p:nvSpPr>
        <p:spPr/>
        <p:txBody>
          <a:bodyPr/>
          <a:lstStyle/>
          <a:p>
            <a:fld id="{0DDEEA04-65D0-6F49-B5CB-C12D0055667C}" type="slidenum">
              <a:rPr lang="en-US" smtClean="0"/>
              <a:t>5</a:t>
            </a:fld>
            <a:endParaRPr lang="en-US"/>
          </a:p>
        </p:txBody>
      </p:sp>
    </p:spTree>
    <p:extLst>
      <p:ext uri="{BB962C8B-B14F-4D97-AF65-F5344CB8AC3E}">
        <p14:creationId xmlns:p14="http://schemas.microsoft.com/office/powerpoint/2010/main" val="1589755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t>4. Forgive:</a:t>
            </a:r>
            <a:r>
              <a:rPr lang="en-US" b="1" baseline="0" dirty="0" smtClean="0"/>
              <a:t> </a:t>
            </a:r>
            <a:r>
              <a:rPr lang="en-US" i="0" baseline="0" dirty="0" smtClean="0"/>
              <a:t>“Where are your accusers? Go and sin no more.”</a:t>
            </a:r>
            <a:r>
              <a:rPr lang="en-US" baseline="0" dirty="0" smtClean="0"/>
              <a:t> (John 8:10-11). In John 8 Jesus forgave the woman caught in adultery and in John 21 Jesus restored Peter who betrayed him.</a:t>
            </a:r>
            <a:endParaRPr lang="en-US" dirty="0" smtClean="0"/>
          </a:p>
          <a:p>
            <a:r>
              <a:rPr lang="en-US" b="1" i="1" dirty="0" smtClean="0"/>
              <a:t>Forgive</a:t>
            </a:r>
            <a:r>
              <a:rPr lang="en-US" b="1" i="1" baseline="0" dirty="0" smtClean="0"/>
              <a:t> and r</a:t>
            </a:r>
            <a:r>
              <a:rPr lang="en-US" b="1" i="1" dirty="0" smtClean="0"/>
              <a:t>estore your kids when they fall or make mistakes - keep the relationship open at all costs.</a:t>
            </a:r>
          </a:p>
        </p:txBody>
      </p:sp>
      <p:sp>
        <p:nvSpPr>
          <p:cNvPr id="4" name="Slide Number Placeholder 3"/>
          <p:cNvSpPr>
            <a:spLocks noGrp="1"/>
          </p:cNvSpPr>
          <p:nvPr>
            <p:ph type="sldNum" sz="quarter" idx="10"/>
          </p:nvPr>
        </p:nvSpPr>
        <p:spPr/>
        <p:txBody>
          <a:bodyPr/>
          <a:lstStyle/>
          <a:p>
            <a:fld id="{0DDEEA04-65D0-6F49-B5CB-C12D0055667C}" type="slidenum">
              <a:rPr lang="en-US" smtClean="0"/>
              <a:t>6</a:t>
            </a:fld>
            <a:endParaRPr lang="en-US"/>
          </a:p>
        </p:txBody>
      </p:sp>
    </p:spTree>
    <p:extLst>
      <p:ext uri="{BB962C8B-B14F-4D97-AF65-F5344CB8AC3E}">
        <p14:creationId xmlns:p14="http://schemas.microsoft.com/office/powerpoint/2010/main" val="1589755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t>5. Serve: </a:t>
            </a:r>
            <a:r>
              <a:rPr lang="en-US" i="1" dirty="0" smtClean="0"/>
              <a:t>“So he got up from the table, took off his robe, wrapped a towel around his waist, and poured water into a basin. Then he began to wash the disciples’ feet, drying them with the towel he had around him”.</a:t>
            </a:r>
            <a:r>
              <a:rPr lang="en-US" dirty="0" smtClean="0"/>
              <a:t> (John 13)</a:t>
            </a:r>
          </a:p>
          <a:p>
            <a:r>
              <a:rPr lang="en-US" b="1" i="1" dirty="0" smtClean="0"/>
              <a:t>Meet the needs of your kids or at the least work with them so their needs are taken care of. They may not show appreciation at the time, but they will remember it in time.</a:t>
            </a:r>
          </a:p>
          <a:p>
            <a:endParaRPr lang="en-US" dirty="0"/>
          </a:p>
        </p:txBody>
      </p:sp>
      <p:sp>
        <p:nvSpPr>
          <p:cNvPr id="4" name="Slide Number Placeholder 3"/>
          <p:cNvSpPr>
            <a:spLocks noGrp="1"/>
          </p:cNvSpPr>
          <p:nvPr>
            <p:ph type="sldNum" sz="quarter" idx="10"/>
          </p:nvPr>
        </p:nvSpPr>
        <p:spPr/>
        <p:txBody>
          <a:bodyPr/>
          <a:lstStyle/>
          <a:p>
            <a:fld id="{0DDEEA04-65D0-6F49-B5CB-C12D0055667C}" type="slidenum">
              <a:rPr lang="en-US" smtClean="0"/>
              <a:t>7</a:t>
            </a:fld>
            <a:endParaRPr lang="en-US"/>
          </a:p>
        </p:txBody>
      </p:sp>
    </p:spTree>
    <p:extLst>
      <p:ext uri="{BB962C8B-B14F-4D97-AF65-F5344CB8AC3E}">
        <p14:creationId xmlns:p14="http://schemas.microsoft.com/office/powerpoint/2010/main" val="1589755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t>6. Pray: </a:t>
            </a:r>
            <a:r>
              <a:rPr lang="en-US" i="1" dirty="0" smtClean="0"/>
              <a:t>“Holy Father, protect them by the power of</a:t>
            </a:r>
            <a:r>
              <a:rPr lang="en-US" i="1" baseline="30000" dirty="0" smtClean="0"/>
              <a:t> </a:t>
            </a:r>
            <a:r>
              <a:rPr lang="en-US" i="1" dirty="0" smtClean="0"/>
              <a:t>your name, the name you gave me, so that they may be one as we are one.”</a:t>
            </a:r>
            <a:r>
              <a:rPr lang="en-US" dirty="0" smtClean="0"/>
              <a:t> (John 17:11)</a:t>
            </a:r>
          </a:p>
          <a:p>
            <a:r>
              <a:rPr lang="en-US" b="1" i="1" dirty="0" smtClean="0"/>
              <a:t>Pray for your kids to find and live their God-given</a:t>
            </a:r>
            <a:r>
              <a:rPr lang="en-US" b="1" i="1" baseline="0" dirty="0" smtClean="0"/>
              <a:t> destiny, to </a:t>
            </a:r>
            <a:r>
              <a:rPr lang="en-US" b="1" i="1" dirty="0" smtClean="0"/>
              <a:t>come to know Jesus and grow to maturity, to be kept safe from the evil one’s snares.</a:t>
            </a:r>
          </a:p>
        </p:txBody>
      </p:sp>
      <p:sp>
        <p:nvSpPr>
          <p:cNvPr id="4" name="Slide Number Placeholder 3"/>
          <p:cNvSpPr>
            <a:spLocks noGrp="1"/>
          </p:cNvSpPr>
          <p:nvPr>
            <p:ph type="sldNum" sz="quarter" idx="10"/>
          </p:nvPr>
        </p:nvSpPr>
        <p:spPr/>
        <p:txBody>
          <a:bodyPr/>
          <a:lstStyle/>
          <a:p>
            <a:fld id="{0DDEEA04-65D0-6F49-B5CB-C12D0055667C}" type="slidenum">
              <a:rPr lang="en-US" smtClean="0"/>
              <a:t>8</a:t>
            </a:fld>
            <a:endParaRPr lang="en-US"/>
          </a:p>
        </p:txBody>
      </p:sp>
    </p:spTree>
    <p:extLst>
      <p:ext uri="{BB962C8B-B14F-4D97-AF65-F5344CB8AC3E}">
        <p14:creationId xmlns:p14="http://schemas.microsoft.com/office/powerpoint/2010/main" val="1589755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smtClean="0"/>
              <a:t>7. Die:</a:t>
            </a:r>
            <a:r>
              <a:rPr lang="en-US" dirty="0" smtClean="0"/>
              <a:t> “Unless a kernel of wheat falls to the ground and dies, it remains only a single seed. But if it dies, it produces many seeds.” (John 12:24). See also John 18-19.</a:t>
            </a:r>
          </a:p>
          <a:p>
            <a:r>
              <a:rPr lang="en-US" b="1" u="none" dirty="0" smtClean="0"/>
              <a:t>Die</a:t>
            </a:r>
            <a:r>
              <a:rPr lang="en-US" b="1" u="none" baseline="0" dirty="0" smtClean="0"/>
              <a:t> to your agenda, be available to your kids - stop what you are doing and engage with them the moment your paths cross. </a:t>
            </a:r>
            <a:endParaRPr lang="en-US" b="0" u="none" baseline="0" dirty="0" smtClean="0"/>
          </a:p>
          <a:p>
            <a:r>
              <a:rPr lang="en-US" b="0" u="none" baseline="0" dirty="0" smtClean="0"/>
              <a:t>The book </a:t>
            </a:r>
            <a:r>
              <a:rPr lang="en-US" b="0" i="1" u="none" baseline="0" dirty="0" smtClean="0"/>
              <a:t>More: How to Move From Activity For God to Intimacy With God </a:t>
            </a:r>
            <a:r>
              <a:rPr lang="en-US" b="0" u="none" baseline="0" dirty="0" smtClean="0"/>
              <a:t>has a chapter on the need for us to Die to our own agenda and to be available for God to use us in people’s lives by becoming a channel through which God can work in their lives.</a:t>
            </a:r>
            <a:endParaRPr lang="en-US" b="1" u="none" baseline="0" dirty="0" smtClean="0"/>
          </a:p>
        </p:txBody>
      </p:sp>
      <p:sp>
        <p:nvSpPr>
          <p:cNvPr id="4" name="Slide Number Placeholder 3"/>
          <p:cNvSpPr>
            <a:spLocks noGrp="1"/>
          </p:cNvSpPr>
          <p:nvPr>
            <p:ph type="sldNum" sz="quarter" idx="10"/>
          </p:nvPr>
        </p:nvSpPr>
        <p:spPr/>
        <p:txBody>
          <a:bodyPr/>
          <a:lstStyle/>
          <a:p>
            <a:fld id="{0DDEEA04-65D0-6F49-B5CB-C12D0055667C}" type="slidenum">
              <a:rPr lang="en-US" smtClean="0"/>
              <a:t>9</a:t>
            </a:fld>
            <a:endParaRPr lang="en-US"/>
          </a:p>
        </p:txBody>
      </p:sp>
    </p:spTree>
    <p:extLst>
      <p:ext uri="{BB962C8B-B14F-4D97-AF65-F5344CB8AC3E}">
        <p14:creationId xmlns:p14="http://schemas.microsoft.com/office/powerpoint/2010/main" val="1589755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D3E325-A95C-E14D-ABCE-43C215105073}" type="datetimeFigureOut">
              <a:rPr lang="en-US" smtClean="0"/>
              <a:t>17/06/08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88F9B-DC9C-A040-AC29-CF2935E6AF53}" type="slidenum">
              <a:rPr lang="en-US" smtClean="0"/>
              <a:t>‹#›</a:t>
            </a:fld>
            <a:endParaRPr lang="en-US"/>
          </a:p>
        </p:txBody>
      </p:sp>
    </p:spTree>
    <p:extLst>
      <p:ext uri="{BB962C8B-B14F-4D97-AF65-F5344CB8AC3E}">
        <p14:creationId xmlns:p14="http://schemas.microsoft.com/office/powerpoint/2010/main" val="18717395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D3E325-A95C-E14D-ABCE-43C215105073}" type="datetimeFigureOut">
              <a:rPr lang="en-US" smtClean="0"/>
              <a:t>17/06/08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88F9B-DC9C-A040-AC29-CF2935E6AF53}" type="slidenum">
              <a:rPr lang="en-US" smtClean="0"/>
              <a:t>‹#›</a:t>
            </a:fld>
            <a:endParaRPr lang="en-US"/>
          </a:p>
        </p:txBody>
      </p:sp>
    </p:spTree>
    <p:extLst>
      <p:ext uri="{BB962C8B-B14F-4D97-AF65-F5344CB8AC3E}">
        <p14:creationId xmlns:p14="http://schemas.microsoft.com/office/powerpoint/2010/main" val="2852853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D3E325-A95C-E14D-ABCE-43C215105073}" type="datetimeFigureOut">
              <a:rPr lang="en-US" smtClean="0"/>
              <a:t>17/06/08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88F9B-DC9C-A040-AC29-CF2935E6AF53}" type="slidenum">
              <a:rPr lang="en-US" smtClean="0"/>
              <a:t>‹#›</a:t>
            </a:fld>
            <a:endParaRPr lang="en-US"/>
          </a:p>
        </p:txBody>
      </p:sp>
    </p:spTree>
    <p:extLst>
      <p:ext uri="{BB962C8B-B14F-4D97-AF65-F5344CB8AC3E}">
        <p14:creationId xmlns:p14="http://schemas.microsoft.com/office/powerpoint/2010/main" val="1338145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D3E325-A95C-E14D-ABCE-43C215105073}" type="datetimeFigureOut">
              <a:rPr lang="en-US" smtClean="0"/>
              <a:t>17/06/08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88F9B-DC9C-A040-AC29-CF2935E6AF53}" type="slidenum">
              <a:rPr lang="en-US" smtClean="0"/>
              <a:t>‹#›</a:t>
            </a:fld>
            <a:endParaRPr lang="en-US"/>
          </a:p>
        </p:txBody>
      </p:sp>
    </p:spTree>
    <p:extLst>
      <p:ext uri="{BB962C8B-B14F-4D97-AF65-F5344CB8AC3E}">
        <p14:creationId xmlns:p14="http://schemas.microsoft.com/office/powerpoint/2010/main" val="4135098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D3E325-A95C-E14D-ABCE-43C215105073}" type="datetimeFigureOut">
              <a:rPr lang="en-US" smtClean="0"/>
              <a:t>17/06/08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188F9B-DC9C-A040-AC29-CF2935E6AF53}" type="slidenum">
              <a:rPr lang="en-US" smtClean="0"/>
              <a:t>‹#›</a:t>
            </a:fld>
            <a:endParaRPr lang="en-US"/>
          </a:p>
        </p:txBody>
      </p:sp>
    </p:spTree>
    <p:extLst>
      <p:ext uri="{BB962C8B-B14F-4D97-AF65-F5344CB8AC3E}">
        <p14:creationId xmlns:p14="http://schemas.microsoft.com/office/powerpoint/2010/main" val="13682533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D3E325-A95C-E14D-ABCE-43C215105073}" type="datetimeFigureOut">
              <a:rPr lang="en-US" smtClean="0"/>
              <a:t>17/06/08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188F9B-DC9C-A040-AC29-CF2935E6AF53}" type="slidenum">
              <a:rPr lang="en-US" smtClean="0"/>
              <a:t>‹#›</a:t>
            </a:fld>
            <a:endParaRPr lang="en-US"/>
          </a:p>
        </p:txBody>
      </p:sp>
    </p:spTree>
    <p:extLst>
      <p:ext uri="{BB962C8B-B14F-4D97-AF65-F5344CB8AC3E}">
        <p14:creationId xmlns:p14="http://schemas.microsoft.com/office/powerpoint/2010/main" val="3120897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D3E325-A95C-E14D-ABCE-43C215105073}" type="datetimeFigureOut">
              <a:rPr lang="en-US" smtClean="0"/>
              <a:t>17/06/08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188F9B-DC9C-A040-AC29-CF2935E6AF53}" type="slidenum">
              <a:rPr lang="en-US" smtClean="0"/>
              <a:t>‹#›</a:t>
            </a:fld>
            <a:endParaRPr lang="en-US"/>
          </a:p>
        </p:txBody>
      </p:sp>
    </p:spTree>
    <p:extLst>
      <p:ext uri="{BB962C8B-B14F-4D97-AF65-F5344CB8AC3E}">
        <p14:creationId xmlns:p14="http://schemas.microsoft.com/office/powerpoint/2010/main" val="2214432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D3E325-A95C-E14D-ABCE-43C215105073}" type="datetimeFigureOut">
              <a:rPr lang="en-US" smtClean="0"/>
              <a:t>17/06/08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188F9B-DC9C-A040-AC29-CF2935E6AF53}" type="slidenum">
              <a:rPr lang="en-US" smtClean="0"/>
              <a:t>‹#›</a:t>
            </a:fld>
            <a:endParaRPr lang="en-US"/>
          </a:p>
        </p:txBody>
      </p:sp>
    </p:spTree>
    <p:extLst>
      <p:ext uri="{BB962C8B-B14F-4D97-AF65-F5344CB8AC3E}">
        <p14:creationId xmlns:p14="http://schemas.microsoft.com/office/powerpoint/2010/main" val="2020739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D3E325-A95C-E14D-ABCE-43C215105073}" type="datetimeFigureOut">
              <a:rPr lang="en-US" smtClean="0"/>
              <a:t>17/06/08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188F9B-DC9C-A040-AC29-CF2935E6AF53}" type="slidenum">
              <a:rPr lang="en-US" smtClean="0"/>
              <a:t>‹#›</a:t>
            </a:fld>
            <a:endParaRPr lang="en-US"/>
          </a:p>
        </p:txBody>
      </p:sp>
    </p:spTree>
    <p:extLst>
      <p:ext uri="{BB962C8B-B14F-4D97-AF65-F5344CB8AC3E}">
        <p14:creationId xmlns:p14="http://schemas.microsoft.com/office/powerpoint/2010/main" val="1081334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D3E325-A95C-E14D-ABCE-43C215105073}" type="datetimeFigureOut">
              <a:rPr lang="en-US" smtClean="0"/>
              <a:t>17/06/08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188F9B-DC9C-A040-AC29-CF2935E6AF53}" type="slidenum">
              <a:rPr lang="en-US" smtClean="0"/>
              <a:t>‹#›</a:t>
            </a:fld>
            <a:endParaRPr lang="en-US"/>
          </a:p>
        </p:txBody>
      </p:sp>
    </p:spTree>
    <p:extLst>
      <p:ext uri="{BB962C8B-B14F-4D97-AF65-F5344CB8AC3E}">
        <p14:creationId xmlns:p14="http://schemas.microsoft.com/office/powerpoint/2010/main" val="2194046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D3E325-A95C-E14D-ABCE-43C215105073}" type="datetimeFigureOut">
              <a:rPr lang="en-US" smtClean="0"/>
              <a:t>17/06/08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188F9B-DC9C-A040-AC29-CF2935E6AF53}" type="slidenum">
              <a:rPr lang="en-US" smtClean="0"/>
              <a:t>‹#›</a:t>
            </a:fld>
            <a:endParaRPr lang="en-US"/>
          </a:p>
        </p:txBody>
      </p:sp>
    </p:spTree>
    <p:extLst>
      <p:ext uri="{BB962C8B-B14F-4D97-AF65-F5344CB8AC3E}">
        <p14:creationId xmlns:p14="http://schemas.microsoft.com/office/powerpoint/2010/main" val="16649970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FD3E325-A95C-E14D-ABCE-43C215105073}" type="datetimeFigureOut">
              <a:rPr lang="en-US" smtClean="0"/>
              <a:t>17/06/08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5188F9B-DC9C-A040-AC29-CF2935E6AF53}" type="slidenum">
              <a:rPr lang="en-US" smtClean="0"/>
              <a:t>‹#›</a:t>
            </a:fld>
            <a:endParaRPr lang="en-US"/>
          </a:p>
        </p:txBody>
      </p:sp>
    </p:spTree>
    <p:extLst>
      <p:ext uri="{BB962C8B-B14F-4D97-AF65-F5344CB8AC3E}">
        <p14:creationId xmlns:p14="http://schemas.microsoft.com/office/powerpoint/2010/main" val="26137771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0.xml"/><Relationship Id="rId5" Type="http://schemas.openxmlformats.org/officeDocument/2006/relationships/image" Target="../media/image10.png"/><Relationship Id="rId1" Type="http://schemas.microsoft.com/office/2007/relationships/media" Target="file://localhost/Users/marktittley/Desktop/Parenting%20Seminar%20at%20BBC/Wimpy_Make_Time.mp4" TargetMode="External"/><Relationship Id="rId2" Type="http://schemas.openxmlformats.org/officeDocument/2006/relationships/video" Target="file://localhost/Users/marktittley/Desktop/Parenting%20Seminar%20at%20BBC/Wimpy_Make_Time.mp4"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9464376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Wimpy_Make_Time.mp4">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stretch>
            <a:fillRect/>
          </a:stretch>
        </p:blipFill>
        <p:spPr>
          <a:xfrm>
            <a:off x="0" y="0"/>
            <a:ext cx="9144000" cy="5143500"/>
          </a:xfrm>
          <a:prstGeom prst="rect">
            <a:avLst/>
          </a:prstGeom>
        </p:spPr>
      </p:pic>
    </p:spTree>
    <p:extLst>
      <p:ext uri="{BB962C8B-B14F-4D97-AF65-F5344CB8AC3E}">
        <p14:creationId xmlns:p14="http://schemas.microsoft.com/office/powerpoint/2010/main" val="11264548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5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718866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3185240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23020949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33929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769346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62032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9993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8278441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5404193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284</TotalTime>
  <Words>900</Words>
  <Application>Microsoft Macintosh PowerPoint</Application>
  <PresentationFormat>On-screen Show (16:9)</PresentationFormat>
  <Paragraphs>40</Paragraphs>
  <Slides>11</Slides>
  <Notes>11</Notes>
  <HiddenSlides>0</HiddenSlides>
  <MMClips>1</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Parenting</dc:title>
  <dc:creator>Mark Tittley</dc:creator>
  <cp:lastModifiedBy>Mark Tittley</cp:lastModifiedBy>
  <cp:revision>47</cp:revision>
  <dcterms:created xsi:type="dcterms:W3CDTF">2017-06-01T13:25:00Z</dcterms:created>
  <dcterms:modified xsi:type="dcterms:W3CDTF">2017-06-08T06:49:07Z</dcterms:modified>
</cp:coreProperties>
</file>