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41" d="100"/>
          <a:sy n="41" d="100"/>
        </p:scale>
        <p:origin x="-12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E8CF7-70A5-8F42-927B-D3149FDCE8AE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B5235-2A5C-A143-8B6D-AB2C99B88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The First Part of Our Planning Session was PRAY: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We started our time with guided devotions and prayer using these five lessons we learnt from Nehemiah in chapter 1: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(1) Get The Facts (Nehemiah 1:1-3) - we spent time in prayer reflecting on the state of our lives, ministries and organisation.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(2) Go to God (Nehemiah 1:4-6a) - we spent time giving God the praise He deserves deserves for who he is and all he does.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(3) Confess your Sins (Nehemiah 1:6b-7) - we spent time confessing any personal or corporate sins that God brought to our attention.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(4) Remember the Past (Nehemiah 1:8-10) - we spent time remembering all that God has done in the past in and through us or your ministries.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(5) Ask for Help (Nehemiah 1:11) - we spent time asking God help us experience success and favour in the coming months.</a:t>
            </a:r>
          </a:p>
          <a:p>
            <a:pPr>
              <a:defRPr/>
            </a:pPr>
            <a:endParaRPr lang="en-GB" dirty="0" smtClean="0">
              <a:effectLst>
                <a:outerShdw blurRad="38100" dist="38100" dir="2700000" algn="tl">
                  <a:srgbClr val="000000"/>
                </a:outerShdw>
              </a:effectLst>
              <a:latin typeface="Impress BT" pitchFamily="66" charset="0"/>
              <a:ea typeface="+mn-ea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fld id="{AEDEA801-F57C-3145-BE30-C04E9A0F39B0}" type="slidenum">
              <a:rPr lang="en-ZA" sz="1200">
                <a:cs typeface="Arial" charset="0"/>
              </a:rPr>
              <a:pPr eaLnBrk="1" hangingPunct="1"/>
              <a:t>1</a:t>
            </a:fld>
            <a:endParaRPr lang="en-ZA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The Second Part of our Planning Session was SURVEY:​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Geneva" charset="0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Using the example of Nehemiah who went out to survey the situation (Nehemiah 2:11-16) we went on a prayer journey for 30 minutes where leaders listened to what God was saying to them about the organisation as they contemplated the following things: Buildings, Grass, Trees, Mountains, Sky and anything else they encountered. All the insights were captured on a flipchart and then each delegate reflected on the top three insights they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 received and they were used to create a list of key insights from the group.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Geneva" charset="0"/>
              <a:cs typeface="Arial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fld id="{AEDEA801-F57C-3145-BE30-C04E9A0F39B0}" type="slidenum">
              <a:rPr lang="en-ZA" sz="1200">
                <a:cs typeface="Arial" charset="0"/>
              </a:rPr>
              <a:pPr eaLnBrk="1" hangingPunct="1"/>
              <a:t>2</a:t>
            </a:fld>
            <a:endParaRPr lang="en-ZA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The Third Part of our Planning Session was Build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Nehemiah 3 describes the building process that was started and we were guided by the Patrick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Lencioni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 book,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The Advantage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0"/>
                <a:cs typeface="Arial" charset="0"/>
              </a:rPr>
              <a:t>, that describes 4 disciples of a healthy organisation.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Geneva" charset="0"/>
              <a:cs typeface="Arial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fld id="{AEDEA801-F57C-3145-BE30-C04E9A0F39B0}" type="slidenum">
              <a:rPr lang="en-ZA" sz="1200">
                <a:cs typeface="Arial" charset="0"/>
              </a:rPr>
              <a:pPr eaLnBrk="1" hangingPunct="1"/>
              <a:t>3</a:t>
            </a:fld>
            <a:endParaRPr lang="en-ZA" sz="120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9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8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4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5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1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0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A5E05-B22A-E142-92F8-BB0AA6A16FBF}" type="datetimeFigureOut">
              <a:rPr lang="en-US" smtClean="0"/>
              <a:t>17/08/18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8209A-10D7-B54A-B2FE-B32C0D85C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57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346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_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8754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On-screen Show (4:3)</PresentationFormat>
  <Paragraphs>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mark@hispeoplejoburg.org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Tittley</dc:creator>
  <cp:lastModifiedBy>Mark Tittley</cp:lastModifiedBy>
  <cp:revision>1</cp:revision>
  <dcterms:created xsi:type="dcterms:W3CDTF">2017-08-18T08:37:30Z</dcterms:created>
  <dcterms:modified xsi:type="dcterms:W3CDTF">2017-08-18T08:37:43Z</dcterms:modified>
</cp:coreProperties>
</file>