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335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13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printerSettings" Target="printerSettings/printerSettings1.bin"/><Relationship Id="rId82" Type="http://schemas.openxmlformats.org/officeDocument/2006/relationships/presProps" Target="presProps.xml"/><Relationship Id="rId83" Type="http://schemas.openxmlformats.org/officeDocument/2006/relationships/viewProps" Target="viewProps.xml"/><Relationship Id="rId84" Type="http://schemas.openxmlformats.org/officeDocument/2006/relationships/theme" Target="theme/theme1.xml"/><Relationship Id="rId85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0C2A7-E48E-6142-B494-52DEFD83208A}" type="datetimeFigureOut">
              <a:rPr lang="en-US" smtClean="0"/>
              <a:t>14/11/15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310CD-4BEF-764A-8BA3-8217BB900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496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0C2A7-E48E-6142-B494-52DEFD83208A}" type="datetimeFigureOut">
              <a:rPr lang="en-US" smtClean="0"/>
              <a:t>14/11/15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310CD-4BEF-764A-8BA3-8217BB900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736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0C2A7-E48E-6142-B494-52DEFD83208A}" type="datetimeFigureOut">
              <a:rPr lang="en-US" smtClean="0"/>
              <a:t>14/11/15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310CD-4BEF-764A-8BA3-8217BB900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882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0C2A7-E48E-6142-B494-52DEFD83208A}" type="datetimeFigureOut">
              <a:rPr lang="en-US" smtClean="0"/>
              <a:t>14/11/15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310CD-4BEF-764A-8BA3-8217BB900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164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0C2A7-E48E-6142-B494-52DEFD83208A}" type="datetimeFigureOut">
              <a:rPr lang="en-US" smtClean="0"/>
              <a:t>14/11/15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310CD-4BEF-764A-8BA3-8217BB900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826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0C2A7-E48E-6142-B494-52DEFD83208A}" type="datetimeFigureOut">
              <a:rPr lang="en-US" smtClean="0"/>
              <a:t>14/11/15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310CD-4BEF-764A-8BA3-8217BB900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539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0C2A7-E48E-6142-B494-52DEFD83208A}" type="datetimeFigureOut">
              <a:rPr lang="en-US" smtClean="0"/>
              <a:t>14/11/15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310CD-4BEF-764A-8BA3-8217BB900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93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0C2A7-E48E-6142-B494-52DEFD83208A}" type="datetimeFigureOut">
              <a:rPr lang="en-US" smtClean="0"/>
              <a:t>14/11/15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310CD-4BEF-764A-8BA3-8217BB900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46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0C2A7-E48E-6142-B494-52DEFD83208A}" type="datetimeFigureOut">
              <a:rPr lang="en-US" smtClean="0"/>
              <a:t>14/11/15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310CD-4BEF-764A-8BA3-8217BB900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64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0C2A7-E48E-6142-B494-52DEFD83208A}" type="datetimeFigureOut">
              <a:rPr lang="en-US" smtClean="0"/>
              <a:t>14/11/15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310CD-4BEF-764A-8BA3-8217BB900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538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0C2A7-E48E-6142-B494-52DEFD83208A}" type="datetimeFigureOut">
              <a:rPr lang="en-US" smtClean="0"/>
              <a:t>14/11/15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310CD-4BEF-764A-8BA3-8217BB900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898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0C2A7-E48E-6142-B494-52DEFD83208A}" type="datetimeFigureOut">
              <a:rPr lang="en-US" smtClean="0"/>
              <a:t>14/11/15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310CD-4BEF-764A-8BA3-8217BB900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75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how/IMG_0014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how/IMG_0016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how/IMG_0019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how/IMG_0025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how/IMG_0026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how/IMG_0027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how/IMG_0028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how/IMG_0029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how/IMG_0030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how/IMG_0033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how/IMG_0002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how/IMG_0034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Show/IMG_0038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Show/IMG_0044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how/IMG_0046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Show/IMG_0048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how/IMG_0051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how/IMG_0056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Show/IMG_0062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Show/IMG_0067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Show/IMG_0072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how/IMG_0004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_Show/IMG_0077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_Show/IMG_0082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file://localhost/Users/marktittley/Desktop/_Show/IMG_0086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file://localhost/Users/marktittley/Desktop/_Show/IMG_0090.J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file://localhost/Users/marktittley/Desktop/_Show/IMG_0094.J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Relationship Id="rId3" Type="http://schemas.openxmlformats.org/officeDocument/2006/relationships/image" Target="file://localhost/Users/marktittley/Desktop/_Show/IMG_0099.JP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file://localhost/Users/marktittley/Desktop/_Show/IMG_0106.J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Relationship Id="rId3" Type="http://schemas.openxmlformats.org/officeDocument/2006/relationships/image" Target="file://localhost/Users/marktittley/Desktop/_Show/IMG_0110.JPG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Relationship Id="rId3" Type="http://schemas.openxmlformats.org/officeDocument/2006/relationships/image" Target="file://localhost/Users/marktittley/Desktop/_Show/IMG_0113.JPG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Relationship Id="rId3" Type="http://schemas.openxmlformats.org/officeDocument/2006/relationships/image" Target="file://localhost/Users/marktittley/Desktop/_Show/IMG_0116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how/IMG_0005.JP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Relationship Id="rId3" Type="http://schemas.openxmlformats.org/officeDocument/2006/relationships/image" Target="file://localhost/Users/marktittley/Desktop/_Show/IMG_0119.JPG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Relationship Id="rId3" Type="http://schemas.openxmlformats.org/officeDocument/2006/relationships/image" Target="file://localhost/Users/marktittley/Desktop/_Show/IMG_0129.JPG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Relationship Id="rId3" Type="http://schemas.openxmlformats.org/officeDocument/2006/relationships/image" Target="file://localhost/Users/marktittley/Desktop/_Show/IMG_0149.JPG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Relationship Id="rId3" Type="http://schemas.openxmlformats.org/officeDocument/2006/relationships/image" Target="file://localhost/Users/marktittley/Desktop/_Show/IMG_0151.JPG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Relationship Id="rId3" Type="http://schemas.openxmlformats.org/officeDocument/2006/relationships/image" Target="file://localhost/Users/marktittley/Desktop/_Show/IMG_0152.JPG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Relationship Id="rId3" Type="http://schemas.openxmlformats.org/officeDocument/2006/relationships/image" Target="file://localhost/Users/marktittley/Desktop/_Show/IMG_0164.JPG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Relationship Id="rId3" Type="http://schemas.openxmlformats.org/officeDocument/2006/relationships/image" Target="file://localhost/Users/marktittley/Desktop/_Show/IMG_0166.JPG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Relationship Id="rId3" Type="http://schemas.openxmlformats.org/officeDocument/2006/relationships/image" Target="file://localhost/Users/marktittley/Desktop/_Show/IMG_0174.JPG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Relationship Id="rId3" Type="http://schemas.openxmlformats.org/officeDocument/2006/relationships/image" Target="file://localhost/Users/marktittley/Desktop/_Show/IMG_0175.JPG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Relationship Id="rId3" Type="http://schemas.openxmlformats.org/officeDocument/2006/relationships/image" Target="file://localhost/Users/marktittley/Desktop/_Show/IMG_0182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how/IMG_0006.JPG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Relationship Id="rId3" Type="http://schemas.openxmlformats.org/officeDocument/2006/relationships/image" Target="file://localhost/Users/marktittley/Desktop/_Show/IMG_0190.JPG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Relationship Id="rId3" Type="http://schemas.openxmlformats.org/officeDocument/2006/relationships/image" Target="file://localhost/Users/marktittley/Desktop/_Show/IMG_0197.JPG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Relationship Id="rId3" Type="http://schemas.openxmlformats.org/officeDocument/2006/relationships/image" Target="file://localhost/Users/marktittley/Desktop/_Show/IMG_0204.JPG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Relationship Id="rId3" Type="http://schemas.openxmlformats.org/officeDocument/2006/relationships/image" Target="file://localhost/Users/marktittley/Desktop/_Show/IMG_0206.JPG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Relationship Id="rId3" Type="http://schemas.openxmlformats.org/officeDocument/2006/relationships/image" Target="file://localhost/Users/marktittley/Desktop/_Show/IMG_0211.JPG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G"/><Relationship Id="rId3" Type="http://schemas.openxmlformats.org/officeDocument/2006/relationships/image" Target="file://localhost/Users/marktittley/Desktop/_Show/IMG_0216.JPG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Relationship Id="rId3" Type="http://schemas.openxmlformats.org/officeDocument/2006/relationships/image" Target="file://localhost/Users/marktittley/Desktop/_Show/IMG_0220.JPG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G"/><Relationship Id="rId3" Type="http://schemas.openxmlformats.org/officeDocument/2006/relationships/image" Target="file://localhost/Users/marktittley/Desktop/_Show/IMG_0226.JPG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G"/><Relationship Id="rId3" Type="http://schemas.openxmlformats.org/officeDocument/2006/relationships/image" Target="file://localhost/Users/marktittley/Desktop/_Show/IMG_0239.JPG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Relationship Id="rId3" Type="http://schemas.openxmlformats.org/officeDocument/2006/relationships/image" Target="file://localhost/Users/marktittley/Desktop/_Show/IMG_0242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how/IMG_0007.JPG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G"/><Relationship Id="rId3" Type="http://schemas.openxmlformats.org/officeDocument/2006/relationships/image" Target="file://localhost/Users/marktittley/Desktop/_Show/IMG_0246.JPG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G"/><Relationship Id="rId3" Type="http://schemas.openxmlformats.org/officeDocument/2006/relationships/image" Target="file://localhost/Users/marktittley/Desktop/_Show/IMG_0258.JPG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G"/><Relationship Id="rId3" Type="http://schemas.openxmlformats.org/officeDocument/2006/relationships/image" Target="file://localhost/Users/marktittley/Desktop/_Show/IMG_0261.JPG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G"/><Relationship Id="rId3" Type="http://schemas.openxmlformats.org/officeDocument/2006/relationships/image" Target="file://localhost/Users/marktittley/Desktop/_Show/IMG_0265.JPG" TargetMode="Externa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G"/><Relationship Id="rId3" Type="http://schemas.openxmlformats.org/officeDocument/2006/relationships/image" Target="file://localhost/Users/marktittley/Desktop/_Show/IMG_0269.JPG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G"/><Relationship Id="rId3" Type="http://schemas.openxmlformats.org/officeDocument/2006/relationships/image" Target="file://localhost/Users/marktittley/Desktop/_Show/IMG_0272.JPG" TargetMode="Externa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G"/><Relationship Id="rId3" Type="http://schemas.openxmlformats.org/officeDocument/2006/relationships/image" Target="file://localhost/Users/marktittley/Desktop/_Show/IMG_0273.JPG" TargetMode="Externa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G"/><Relationship Id="rId3" Type="http://schemas.openxmlformats.org/officeDocument/2006/relationships/image" Target="file://localhost/Users/marktittley/Desktop/_Show/IMG_0286.JPG" TargetMode="Externa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G"/><Relationship Id="rId3" Type="http://schemas.openxmlformats.org/officeDocument/2006/relationships/image" Target="file://localhost/Users/marktittley/Desktop/_Show/IMG_0304.JPG" TargetMode="Externa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G"/><Relationship Id="rId3" Type="http://schemas.openxmlformats.org/officeDocument/2006/relationships/image" Target="file://localhost/Users/marktittley/Desktop/_Show/IMG_0320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/IMG_0008.JPG" TargetMode="Externa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G"/><Relationship Id="rId3" Type="http://schemas.openxmlformats.org/officeDocument/2006/relationships/image" Target="file://localhost/Users/marktittley/Desktop/_Show/IMG_0327.JPG" TargetMode="Externa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G"/><Relationship Id="rId3" Type="http://schemas.openxmlformats.org/officeDocument/2006/relationships/image" Target="file://localhost/Users/marktittley/Desktop/_Show/IMG_0337.JPG" TargetMode="Externa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G"/><Relationship Id="rId3" Type="http://schemas.openxmlformats.org/officeDocument/2006/relationships/image" Target="file://localhost/Users/marktittley/Desktop/_Show/IMG_0345.JPG" TargetMode="Externa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G"/><Relationship Id="rId3" Type="http://schemas.openxmlformats.org/officeDocument/2006/relationships/image" Target="file://localhost/Users/marktittley/Desktop/_Show/IMG_0346.JPG" TargetMode="Externa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G"/><Relationship Id="rId3" Type="http://schemas.openxmlformats.org/officeDocument/2006/relationships/image" Target="file://localhost/Users/marktittley/Desktop/_Show/IMG_0348.JPG" TargetMode="Externa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G"/><Relationship Id="rId3" Type="http://schemas.openxmlformats.org/officeDocument/2006/relationships/image" Target="file://localhost/Users/marktittley/Desktop/_Show/IMG_0355.JPG" TargetMode="Externa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G"/><Relationship Id="rId3" Type="http://schemas.openxmlformats.org/officeDocument/2006/relationships/image" Target="file://localhost/Users/marktittley/Desktop/_Show/IMG_0359.JPG" TargetMode="Externa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G"/><Relationship Id="rId3" Type="http://schemas.openxmlformats.org/officeDocument/2006/relationships/image" Target="file://localhost/Users/marktittley/Desktop/_Show/IMG_0361.JPG" TargetMode="Externa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G"/><Relationship Id="rId3" Type="http://schemas.openxmlformats.org/officeDocument/2006/relationships/image" Target="file://localhost/Users/marktittley/Desktop/_Show/IMG_0368.JPG" TargetMode="Externa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G"/><Relationship Id="rId3" Type="http://schemas.openxmlformats.org/officeDocument/2006/relationships/image" Target="file://localhost/Users/marktittley/Desktop/_Show/IMG_0371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how/IMG_0009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/IMG_0010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614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4.JPG" descr="/Users/marktittley/Desktop/_Show/IMG_001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86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6.JPG" descr="/Users/marktittley/Desktop/_Show/IMG_001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1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9.JPG" descr="/Users/marktittley/Desktop/_Show/IMG_001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05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5.JPG" descr="/Users/marktittley/Desktop/_Show/IMG_002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51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6.JPG" descr="/Users/marktittley/Desktop/_Show/IMG_002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09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7.JPG" descr="/Users/marktittley/Desktop/_Show/IMG_002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95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8.JPG" descr="/Users/marktittley/Desktop/_Show/IMG_002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03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9.JPG" descr="/Users/marktittley/Desktop/_Show/IMG_002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568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0.JPG" descr="/Users/marktittley/Desktop/_Show/IMG_003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23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3.JPG" descr="/Users/marktittley/Desktop/_Show/IMG_003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75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2.JPG" descr="/Users/marktittley/Desktop/_Show/IMG_000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0633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4.JPG" descr="/Users/marktittley/Desktop/_Show/IMG_003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327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8.JPG" descr="/Users/marktittley/Desktop/_Show/IMG_003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32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4.JPG" descr="/Users/marktittley/Desktop/_Show/IMG_004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4684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6.JPG" descr="/Users/marktittley/Desktop/_Show/IMG_004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394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8.JPG" descr="/Users/marktittley/Desktop/_Show/IMG_004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48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1.JPG" descr="/Users/marktittley/Desktop/_Show/IMG_005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7399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6.JPG" descr="/Users/marktittley/Desktop/_Show/IMG_005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1134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2.JPG" descr="/Users/marktittley/Desktop/_Show/IMG_006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763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7.JPG" descr="/Users/marktittley/Desktop/_Show/IMG_006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2780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2.JPG" descr="/Users/marktittley/Desktop/_Show/IMG_007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38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4.JPG" descr="/Users/marktittley/Desktop/_Show/IMG_000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10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7.JPG" descr="/Users/marktittley/Desktop/_Show/IMG_007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274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2.JPG" descr="/Users/marktittley/Desktop/_Show/IMG_008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7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6.JPG" descr="/Users/marktittley/Desktop/_Show/IMG_008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323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0.JPG" descr="/Users/marktittley/Desktop/_Show/IMG_009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1749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4.JPG" descr="/Users/marktittley/Desktop/_Show/IMG_009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419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9.JPG" descr="/Users/marktittley/Desktop/_Show/IMG_009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623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6.JPG" descr="/Users/marktittley/Desktop/_Show/IMG_010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747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10.JPG" descr="/Users/marktittley/Desktop/_Show/IMG_011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9144000" cy="677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906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13.JPG" descr="/Users/marktittley/Desktop/_Show/IMG_011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9060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16.JPG" descr="/Users/marktittley/Desktop/_Show/IMG_011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155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5.JPG" descr="/Users/marktittley/Desktop/_Show/IMG_000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4284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19.JPG" descr="/Users/marktittley/Desktop/_Show/IMG_011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081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29.JPG" descr="/Users/marktittley/Desktop/_Show/IMG_012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3806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49.JPG" descr="/Users/marktittley/Desktop/_Show/IMG_014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08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51.JPG" descr="/Users/marktittley/Desktop/_Show/IMG_015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1229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52.JPG" descr="/Users/marktittley/Desktop/_Show/IMG_015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637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64.JPG" descr="/Users/marktittley/Desktop/_Show/IMG_016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3258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66.JPG" descr="/Users/marktittley/Desktop/_Show/IMG_016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496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74.JPG" descr="/Users/marktittley/Desktop/_Show/IMG_017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4511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75.JPG" descr="/Users/marktittley/Desktop/_Show/IMG_017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7035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82.JPG" descr="/Users/marktittley/Desktop/_Show/IMG_018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87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6.JPG" descr="/Users/marktittley/Desktop/_Show/IMG_000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7528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90.JPG" descr="/Users/marktittley/Desktop/_Show/IMG_019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927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97.JPG" descr="/Users/marktittley/Desktop/_Show/IMG_019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168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04.JPG" descr="/Users/marktittley/Desktop/_Show/IMG_020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7541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06.JPG" descr="/Users/marktittley/Desktop/_Show/IMG_020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482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11.JPG" descr="/Users/marktittley/Desktop/_Show/IMG_021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6206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16.JPG" descr="/Users/marktittley/Desktop/_Show/IMG_021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531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20.JPG" descr="/Users/marktittley/Desktop/_Show/IMG_022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242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26.JPG" descr="/Users/marktittley/Desktop/_Show/IMG_022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00" y="0"/>
            <a:ext cx="4514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630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39.JPG" descr="/Users/marktittley/Desktop/_Show/IMG_023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00" y="0"/>
            <a:ext cx="5440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0973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42.JPG" descr="/Users/marktittley/Desktop/_Show/IMG_024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4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61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7.JPG" descr="/Users/marktittley/Desktop/_Show/IMG_000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334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46.JPG" descr="/Users/marktittley/Desktop/_Show/IMG_024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84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58.JPG" descr="/Users/marktittley/Desktop/_Show/IMG_025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00" y="0"/>
            <a:ext cx="5250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5277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61.JPG" descr="/Users/marktittley/Desktop/_Show/IMG_026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"/>
            <a:ext cx="9144000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8702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65.JPG" descr="/Users/marktittley/Desktop/_Show/IMG_026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545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69.JPG" descr="/Users/marktittley/Desktop/_Show/IMG_026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0"/>
            <a:ext cx="6256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351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72.JPG" descr="/Users/marktittley/Desktop/_Show/IMG_027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0"/>
            <a:ext cx="6484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3351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73.JPG" descr="/Users/marktittley/Desktop/_Show/IMG_027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0"/>
            <a:ext cx="5836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469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86.JPG" descr="/Users/marktittley/Desktop/_Show/IMG_028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338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04.JPG" descr="/Users/marktittley/Desktop/_Show/IMG_030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0954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20.JPG" descr="/Users/marktittley/Desktop/_Show/IMG_032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38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8.JPG" descr="/Users/marktittley/Desktop/_Show/IMG_000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2619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27.JPG" descr="/Users/marktittley/Desktop/_Show/IMG_032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"/>
            <a:ext cx="9144000" cy="638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5717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37.JPG" descr="/Users/marktittley/Desktop/_Show/IMG_033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2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57608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45.JPG" descr="/Users/marktittley/Desktop/_Show/IMG_034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2300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46.JPG" descr="/Users/marktittley/Desktop/_Show/IMG_034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496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48.JPG" descr="/Users/marktittley/Desktop/_Show/IMG_034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"/>
            <a:ext cx="9144000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907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55.JPG" descr="/Users/marktittley/Desktop/_Show/IMG_035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00"/>
            <a:ext cx="9144000" cy="645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26019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59.JPG" descr="/Users/marktittley/Desktop/_Show/IMG_035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34738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61.JPG" descr="/Users/marktittley/Desktop/_Show/IMG_036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1188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68.JPG" descr="/Users/marktittley/Desktop/_Show/IMG_036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800" y="0"/>
            <a:ext cx="37261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4834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71.JPG" descr="/Users/marktittley/Desktop/_Show/IMG_037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40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21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9.JPG" descr="/Users/marktittley/Desktop/_Show/IMG_000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998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0.JPG" descr="/Users/marktittley/Desktop/_Show/IMG_001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017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79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1</cp:revision>
  <dcterms:created xsi:type="dcterms:W3CDTF">2014-11-15T14:05:55Z</dcterms:created>
  <dcterms:modified xsi:type="dcterms:W3CDTF">2014-11-15T14:07:44Z</dcterms:modified>
</cp:coreProperties>
</file>