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1"/>
  </p:notesMasterIdLst>
  <p:sldIdLst>
    <p:sldId id="382" r:id="rId2"/>
    <p:sldId id="673" r:id="rId3"/>
    <p:sldId id="651" r:id="rId4"/>
    <p:sldId id="613" r:id="rId5"/>
    <p:sldId id="628" r:id="rId6"/>
    <p:sldId id="637" r:id="rId7"/>
    <p:sldId id="675" r:id="rId8"/>
    <p:sldId id="682" r:id="rId9"/>
    <p:sldId id="681" r:id="rId10"/>
    <p:sldId id="677" r:id="rId11"/>
    <p:sldId id="678" r:id="rId12"/>
    <p:sldId id="679" r:id="rId13"/>
    <p:sldId id="683" r:id="rId14"/>
    <p:sldId id="685" r:id="rId15"/>
    <p:sldId id="684" r:id="rId16"/>
    <p:sldId id="627" r:id="rId17"/>
    <p:sldId id="503" r:id="rId18"/>
    <p:sldId id="643" r:id="rId19"/>
    <p:sldId id="629" r:id="rId2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A0003"/>
    <a:srgbClr val="A90205"/>
    <a:srgbClr val="300107"/>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501" autoAdjust="0"/>
    <p:restoredTop sz="88547" autoAdjust="0"/>
  </p:normalViewPr>
  <p:slideViewPr>
    <p:cSldViewPr snapToGrid="0" snapToObjects="1" showGuides="1">
      <p:cViewPr varScale="1">
        <p:scale>
          <a:sx n="70" d="100"/>
          <a:sy n="70" d="100"/>
        </p:scale>
        <p:origin x="-104" y="-192"/>
      </p:cViewPr>
      <p:guideLst>
        <p:guide orient="horz" pos="2167"/>
        <p:guide pos="2868"/>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notesMaster" Target="notesMasters/notesMaster1.xml"/><Relationship Id="rId22" Type="http://schemas.openxmlformats.org/officeDocument/2006/relationships/printerSettings" Target="printerSettings/printerSettings1.bin"/><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CA24007-CDD6-8742-8216-33BCA489D74C}" type="datetimeFigureOut">
              <a:rPr lang="en-US" smtClean="0"/>
              <a:t>16/05/26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A8F9A47-FA95-6E4D-B4E0-31082CF84FA7}" type="slidenum">
              <a:rPr lang="en-US" smtClean="0"/>
              <a:t>‹#›</a:t>
            </a:fld>
            <a:endParaRPr lang="en-US"/>
          </a:p>
        </p:txBody>
      </p:sp>
    </p:spTree>
    <p:extLst>
      <p:ext uri="{BB962C8B-B14F-4D97-AF65-F5344CB8AC3E}">
        <p14:creationId xmlns:p14="http://schemas.microsoft.com/office/powerpoint/2010/main" val="167588480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Tonight is Chow Night. We will start with a prayer, welcome and notices in then teens will choose a country to explore and more to their respective tables. The leader of the country is responsible to decorate their table and cook a meal for 12 people (teens will be seated at tables with 12 people). The leader must find interesting information about that country they are representing. They will have 20 minutes. Then they will have South African dessert and they will reflect on what they learnt about the country, watch an Africa Day video and pray for South Africa before heading into small groups.</a:t>
            </a:r>
            <a:endParaRPr lang="en-ZA"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A8F9A47-FA95-6E4D-B4E0-31082CF84FA7}" type="slidenum">
              <a:rPr lang="en-US" smtClean="0"/>
              <a:t>1</a:t>
            </a:fld>
            <a:endParaRPr lang="en-US"/>
          </a:p>
        </p:txBody>
      </p:sp>
    </p:spTree>
    <p:extLst>
      <p:ext uri="{BB962C8B-B14F-4D97-AF65-F5344CB8AC3E}">
        <p14:creationId xmlns:p14="http://schemas.microsoft.com/office/powerpoint/2010/main" val="21001722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sz="1200" kern="1200" dirty="0" smtClean="0">
                <a:solidFill>
                  <a:schemeClr val="tx1"/>
                </a:solidFill>
                <a:effectLst/>
                <a:latin typeface="+mn-lt"/>
                <a:ea typeface="+mn-ea"/>
                <a:cs typeface="+mn-cs"/>
              </a:rPr>
              <a:t>USA: Hot dogs and crisps will be served.</a:t>
            </a:r>
          </a:p>
        </p:txBody>
      </p:sp>
      <p:sp>
        <p:nvSpPr>
          <p:cNvPr id="4" name="Slide Number Placeholder 3"/>
          <p:cNvSpPr>
            <a:spLocks noGrp="1"/>
          </p:cNvSpPr>
          <p:nvPr>
            <p:ph type="sldNum" sz="quarter" idx="10"/>
          </p:nvPr>
        </p:nvSpPr>
        <p:spPr/>
        <p:txBody>
          <a:bodyPr/>
          <a:lstStyle/>
          <a:p>
            <a:fld id="{EA8F9A47-FA95-6E4D-B4E0-31082CF84FA7}" type="slidenum">
              <a:rPr lang="en-US" smtClean="0"/>
              <a:t>10</a:t>
            </a:fld>
            <a:endParaRPr lang="en-US"/>
          </a:p>
        </p:txBody>
      </p:sp>
    </p:spTree>
    <p:extLst>
      <p:ext uri="{BB962C8B-B14F-4D97-AF65-F5344CB8AC3E}">
        <p14:creationId xmlns:p14="http://schemas.microsoft.com/office/powerpoint/2010/main" val="21431265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sz="1200" kern="1200" dirty="0" smtClean="0">
                <a:solidFill>
                  <a:schemeClr val="tx1"/>
                </a:solidFill>
                <a:effectLst/>
                <a:latin typeface="+mn-lt"/>
                <a:ea typeface="+mn-ea"/>
                <a:cs typeface="+mn-cs"/>
              </a:rPr>
              <a:t>India:</a:t>
            </a:r>
            <a:r>
              <a:rPr lang="en-ZA" sz="1200" kern="1200" baseline="0" dirty="0" smtClean="0">
                <a:solidFill>
                  <a:schemeClr val="tx1"/>
                </a:solidFill>
                <a:effectLst/>
                <a:latin typeface="+mn-lt"/>
                <a:ea typeface="+mn-ea"/>
                <a:cs typeface="+mn-cs"/>
              </a:rPr>
              <a:t> Curry and rice will be served.</a:t>
            </a:r>
            <a:endParaRPr lang="en-ZA"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A8F9A47-FA95-6E4D-B4E0-31082CF84FA7}" type="slidenum">
              <a:rPr lang="en-US" smtClean="0"/>
              <a:t>11</a:t>
            </a:fld>
            <a:endParaRPr lang="en-US"/>
          </a:p>
        </p:txBody>
      </p:sp>
    </p:spTree>
    <p:extLst>
      <p:ext uri="{BB962C8B-B14F-4D97-AF65-F5344CB8AC3E}">
        <p14:creationId xmlns:p14="http://schemas.microsoft.com/office/powerpoint/2010/main" val="21431265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sz="1200" kern="1200" dirty="0" smtClean="0">
                <a:solidFill>
                  <a:schemeClr val="tx1"/>
                </a:solidFill>
                <a:effectLst/>
                <a:latin typeface="+mn-lt"/>
                <a:ea typeface="+mn-ea"/>
                <a:cs typeface="+mn-cs"/>
              </a:rPr>
              <a:t>Choose Your Country: So we need equal numbers to go to each of the venues for their meal. There is a country poster in each corner of the room - go and stand next to one of the posters before we send you to your tables.</a:t>
            </a:r>
            <a:endParaRPr lang="en-ZA"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A8F9A47-FA95-6E4D-B4E0-31082CF84FA7}" type="slidenum">
              <a:rPr lang="en-US" smtClean="0"/>
              <a:t>12</a:t>
            </a:fld>
            <a:endParaRPr lang="en-US"/>
          </a:p>
        </p:txBody>
      </p:sp>
    </p:spTree>
    <p:extLst>
      <p:ext uri="{BB962C8B-B14F-4D97-AF65-F5344CB8AC3E}">
        <p14:creationId xmlns:p14="http://schemas.microsoft.com/office/powerpoint/2010/main" val="21431265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sz="1200" kern="1200" dirty="0" smtClean="0">
                <a:solidFill>
                  <a:schemeClr val="tx1"/>
                </a:solidFill>
                <a:effectLst/>
                <a:latin typeface="+mn-lt"/>
                <a:ea typeface="+mn-ea"/>
                <a:cs typeface="+mn-cs"/>
              </a:rPr>
              <a:t>Enjoy SA Dessert: Traditional South African dessert</a:t>
            </a:r>
            <a:r>
              <a:rPr lang="en-ZA" sz="1200" kern="1200" baseline="0" dirty="0" smtClean="0">
                <a:solidFill>
                  <a:schemeClr val="tx1"/>
                </a:solidFill>
                <a:effectLst/>
                <a:latin typeface="+mn-lt"/>
                <a:ea typeface="+mn-ea"/>
                <a:cs typeface="+mn-cs"/>
              </a:rPr>
              <a:t> will be served in the youth room and teens will sit at round tables - 8 at a table.</a:t>
            </a:r>
            <a:endParaRPr lang="en-ZA"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A8F9A47-FA95-6E4D-B4E0-31082CF84FA7}" type="slidenum">
              <a:rPr lang="en-US" smtClean="0"/>
              <a:t>13</a:t>
            </a:fld>
            <a:endParaRPr lang="en-US"/>
          </a:p>
        </p:txBody>
      </p:sp>
    </p:spTree>
    <p:extLst>
      <p:ext uri="{BB962C8B-B14F-4D97-AF65-F5344CB8AC3E}">
        <p14:creationId xmlns:p14="http://schemas.microsoft.com/office/powerpoint/2010/main" val="21431265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200" kern="1200" dirty="0" smtClean="0">
                <a:solidFill>
                  <a:schemeClr val="tx1"/>
                </a:solidFill>
                <a:effectLst/>
                <a:latin typeface="+mn-lt"/>
                <a:ea typeface="+mn-ea"/>
                <a:cs typeface="+mn-cs"/>
              </a:rPr>
              <a:t>Video:</a:t>
            </a:r>
            <a:r>
              <a:rPr lang="en-ZA" sz="1200" b="1" kern="1200" dirty="0" smtClean="0">
                <a:solidFill>
                  <a:schemeClr val="tx1"/>
                </a:solidFill>
                <a:effectLst/>
                <a:latin typeface="+mn-lt"/>
                <a:ea typeface="+mn-ea"/>
                <a:cs typeface="+mn-cs"/>
              </a:rPr>
              <a:t> </a:t>
            </a:r>
            <a:r>
              <a:rPr lang="en-ZA" b="0" dirty="0" smtClean="0"/>
              <a:t>MTN Celebrates Africa Day</a:t>
            </a:r>
            <a:r>
              <a:rPr lang="en-ZA" sz="1200" b="0" kern="1200" dirty="0" smtClean="0">
                <a:solidFill>
                  <a:schemeClr val="tx1"/>
                </a:solidFill>
                <a:effectLst/>
                <a:latin typeface="+mn-lt"/>
                <a:ea typeface="+mn-ea"/>
                <a:cs typeface="+mn-cs"/>
              </a:rPr>
              <a:t>.</a:t>
            </a:r>
            <a:r>
              <a:rPr lang="en-ZA" sz="1200" kern="1200" dirty="0" smtClean="0">
                <a:solidFill>
                  <a:schemeClr val="tx1"/>
                </a:solidFill>
                <a:effectLst/>
                <a:latin typeface="+mn-lt"/>
                <a:ea typeface="+mn-ea"/>
                <a:cs typeface="+mn-cs"/>
              </a:rPr>
              <a:t> Get it on YouTube at: </a:t>
            </a:r>
            <a:r>
              <a:rPr lang="en-ZA" sz="1200" kern="1200" dirty="0" smtClean="0">
                <a:solidFill>
                  <a:schemeClr val="tx1"/>
                </a:solidFill>
                <a:latin typeface="+mn-lt"/>
                <a:ea typeface="+mn-ea"/>
                <a:cs typeface="+mn-cs"/>
              </a:rPr>
              <a:t>https://www.youtube.com/watch?v=JXo3OvSYhOE</a:t>
            </a:r>
            <a:endParaRPr lang="en-ZA"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A8F9A47-FA95-6E4D-B4E0-31082CF84FA7}" type="slidenum">
              <a:rPr lang="en-US" smtClean="0"/>
              <a:t>14</a:t>
            </a:fld>
            <a:endParaRPr lang="en-US"/>
          </a:p>
        </p:txBody>
      </p:sp>
    </p:spTree>
    <p:extLst>
      <p:ext uri="{BB962C8B-B14F-4D97-AF65-F5344CB8AC3E}">
        <p14:creationId xmlns:p14="http://schemas.microsoft.com/office/powerpoint/2010/main" val="21431265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sz="1200" kern="1200" dirty="0" smtClean="0">
                <a:solidFill>
                  <a:schemeClr val="tx1"/>
                </a:solidFill>
                <a:effectLst/>
                <a:latin typeface="+mn-lt"/>
                <a:ea typeface="+mn-ea"/>
                <a:cs typeface="+mn-cs"/>
              </a:rPr>
              <a:t>Pray</a:t>
            </a:r>
            <a:r>
              <a:rPr lang="en-ZA" sz="1200" kern="1200" baseline="0" dirty="0" smtClean="0">
                <a:solidFill>
                  <a:schemeClr val="tx1"/>
                </a:solidFill>
                <a:effectLst/>
                <a:latin typeface="+mn-lt"/>
                <a:ea typeface="+mn-ea"/>
                <a:cs typeface="+mn-cs"/>
              </a:rPr>
              <a:t> for SA</a:t>
            </a:r>
            <a:r>
              <a:rPr lang="en-ZA" sz="1200" kern="1200" dirty="0" smtClean="0">
                <a:solidFill>
                  <a:schemeClr val="tx1"/>
                </a:solidFill>
                <a:effectLst/>
                <a:latin typeface="+mn-lt"/>
                <a:ea typeface="+mn-ea"/>
                <a:cs typeface="+mn-cs"/>
              </a:rPr>
              <a:t>: At</a:t>
            </a:r>
            <a:r>
              <a:rPr lang="en-ZA" sz="1200" kern="1200" baseline="0" dirty="0" smtClean="0">
                <a:solidFill>
                  <a:schemeClr val="tx1"/>
                </a:solidFill>
                <a:effectLst/>
                <a:latin typeface="+mn-lt"/>
                <a:ea typeface="+mn-ea"/>
                <a:cs typeface="+mn-cs"/>
              </a:rPr>
              <a:t> your tables spend 10 minutes praying for South Africa using this outline: Praise, Request, Admit, Yield</a:t>
            </a:r>
            <a:endParaRPr lang="en-ZA"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A8F9A47-FA95-6E4D-B4E0-31082CF84FA7}" type="slidenum">
              <a:rPr lang="en-US" smtClean="0"/>
              <a:t>15</a:t>
            </a:fld>
            <a:endParaRPr lang="en-US"/>
          </a:p>
        </p:txBody>
      </p:sp>
    </p:spTree>
    <p:extLst>
      <p:ext uri="{BB962C8B-B14F-4D97-AF65-F5344CB8AC3E}">
        <p14:creationId xmlns:p14="http://schemas.microsoft.com/office/powerpoint/2010/main" val="21431265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sz="1200" kern="1200" dirty="0" smtClean="0">
                <a:solidFill>
                  <a:schemeClr val="tx1"/>
                </a:solidFill>
                <a:effectLst/>
                <a:latin typeface="+mn-lt"/>
                <a:ea typeface="+mn-ea"/>
                <a:cs typeface="+mn-cs"/>
              </a:rPr>
              <a:t>Small Groups.</a:t>
            </a:r>
            <a:r>
              <a:rPr lang="en-ZA" sz="1200" kern="1200" baseline="0" dirty="0" smtClean="0">
                <a:solidFill>
                  <a:schemeClr val="tx1"/>
                </a:solidFill>
                <a:effectLst/>
                <a:latin typeface="+mn-lt"/>
                <a:ea typeface="+mn-ea"/>
                <a:cs typeface="+mn-cs"/>
              </a:rPr>
              <a:t> </a:t>
            </a:r>
            <a:r>
              <a:rPr lang="en-US" baseline="0" dirty="0" smtClean="0"/>
              <a:t>Here are the questions for our small group time: (1) What did you most enjoy about tonight? (2) What do you most love about living in SA? (3) How does your lifestyle benefit others? (4) How does following Jesus impact your lifestyle? (5) Pray for each other to make the world a better place.</a:t>
            </a:r>
          </a:p>
          <a:p>
            <a:endParaRPr lang="en-ZA"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A8F9A47-FA95-6E4D-B4E0-31082CF84FA7}" type="slidenum">
              <a:rPr lang="en-US" smtClean="0"/>
              <a:t>16</a:t>
            </a:fld>
            <a:endParaRPr lang="en-US"/>
          </a:p>
        </p:txBody>
      </p:sp>
    </p:spTree>
    <p:extLst>
      <p:ext uri="{BB962C8B-B14F-4D97-AF65-F5344CB8AC3E}">
        <p14:creationId xmlns:p14="http://schemas.microsoft.com/office/powerpoint/2010/main" val="21431265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 Sunday morning it is the Word-On</a:t>
            </a:r>
            <a:r>
              <a:rPr lang="en-US" baseline="0" dirty="0" smtClean="0"/>
              <a:t> series and we will be exploring what the Bible says about Lifestyle.</a:t>
            </a:r>
            <a:endParaRPr lang="en-US" dirty="0"/>
          </a:p>
        </p:txBody>
      </p:sp>
      <p:sp>
        <p:nvSpPr>
          <p:cNvPr id="4" name="Slide Number Placeholder 3"/>
          <p:cNvSpPr>
            <a:spLocks noGrp="1"/>
          </p:cNvSpPr>
          <p:nvPr>
            <p:ph type="sldNum" sz="quarter" idx="10"/>
          </p:nvPr>
        </p:nvSpPr>
        <p:spPr/>
        <p:txBody>
          <a:bodyPr/>
          <a:lstStyle/>
          <a:p>
            <a:fld id="{ABB761E8-B556-2442-B9DB-91D007047673}" type="slidenum">
              <a:rPr lang="en-US" smtClean="0"/>
              <a:t>17</a:t>
            </a:fld>
            <a:endParaRPr lang="en-US"/>
          </a:p>
        </p:txBody>
      </p:sp>
    </p:spTree>
    <p:extLst>
      <p:ext uri="{BB962C8B-B14F-4D97-AF65-F5344CB8AC3E}">
        <p14:creationId xmlns:p14="http://schemas.microsoft.com/office/powerpoint/2010/main" val="16424707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Next Friday night is our Talent Night. You can bring any talent that you have along with you - whether it is a hobby</a:t>
            </a:r>
            <a:r>
              <a:rPr lang="en-US" baseline="0" dirty="0" smtClean="0"/>
              <a:t> or a skill that you have - if you can bring something with you to show and tell you will be entered into our talent night. You can also perform on stage if it is singing or dancing. There will be prizes up for grabs.</a:t>
            </a:r>
            <a:endParaRPr lang="en-US" dirty="0" smtClean="0"/>
          </a:p>
          <a:p>
            <a:r>
              <a:rPr lang="en-US" dirty="0" smtClean="0"/>
              <a:t/>
            </a:r>
            <a:br>
              <a:rPr lang="en-US" dirty="0" smtClean="0"/>
            </a:br>
            <a:endParaRPr lang="en-US" dirty="0"/>
          </a:p>
        </p:txBody>
      </p:sp>
      <p:sp>
        <p:nvSpPr>
          <p:cNvPr id="4" name="Slide Number Placeholder 3"/>
          <p:cNvSpPr>
            <a:spLocks noGrp="1"/>
          </p:cNvSpPr>
          <p:nvPr>
            <p:ph type="sldNum" sz="quarter" idx="10"/>
          </p:nvPr>
        </p:nvSpPr>
        <p:spPr/>
        <p:txBody>
          <a:bodyPr/>
          <a:lstStyle/>
          <a:p>
            <a:fld id="{ABB761E8-B556-2442-B9DB-91D007047673}" type="slidenum">
              <a:rPr lang="en-US" smtClean="0"/>
              <a:t>18</a:t>
            </a:fld>
            <a:endParaRPr lang="en-US"/>
          </a:p>
        </p:txBody>
      </p:sp>
    </p:spTree>
    <p:extLst>
      <p:ext uri="{BB962C8B-B14F-4D97-AF65-F5344CB8AC3E}">
        <p14:creationId xmlns:p14="http://schemas.microsoft.com/office/powerpoint/2010/main" val="16424707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It is time for Refreshments.</a:t>
            </a:r>
            <a:endParaRPr lang="en-ZA"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BB761E8-B556-2442-B9DB-91D007047673}" type="slidenum">
              <a:rPr lang="en-US" smtClean="0"/>
              <a:t>19</a:t>
            </a:fld>
            <a:endParaRPr lang="en-US"/>
          </a:p>
        </p:txBody>
      </p:sp>
    </p:spTree>
    <p:extLst>
      <p:ext uri="{BB962C8B-B14F-4D97-AF65-F5344CB8AC3E}">
        <p14:creationId xmlns:p14="http://schemas.microsoft.com/office/powerpoint/2010/main" val="1642470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Let’s open our</a:t>
            </a:r>
            <a:r>
              <a:rPr lang="en-US" baseline="0" dirty="0" smtClean="0"/>
              <a:t> meeting in </a:t>
            </a:r>
            <a:r>
              <a:rPr lang="en-US" dirty="0" smtClean="0"/>
              <a:t>prayer.</a:t>
            </a:r>
            <a:endParaRPr lang="en-ZA"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BB761E8-B556-2442-B9DB-91D007047673}" type="slidenum">
              <a:rPr lang="en-US" smtClean="0"/>
              <a:t>2</a:t>
            </a:fld>
            <a:endParaRPr lang="en-US"/>
          </a:p>
        </p:txBody>
      </p:sp>
    </p:spTree>
    <p:extLst>
      <p:ext uri="{BB962C8B-B14F-4D97-AF65-F5344CB8AC3E}">
        <p14:creationId xmlns:p14="http://schemas.microsoft.com/office/powerpoint/2010/main" val="1642470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Welcome to newcomers and regulars.</a:t>
            </a:r>
          </a:p>
        </p:txBody>
      </p:sp>
      <p:sp>
        <p:nvSpPr>
          <p:cNvPr id="4" name="Slide Number Placeholder 3"/>
          <p:cNvSpPr>
            <a:spLocks noGrp="1"/>
          </p:cNvSpPr>
          <p:nvPr>
            <p:ph type="sldNum" sz="quarter" idx="10"/>
          </p:nvPr>
        </p:nvSpPr>
        <p:spPr/>
        <p:txBody>
          <a:bodyPr/>
          <a:lstStyle/>
          <a:p>
            <a:fld id="{EA8F9A47-FA95-6E4D-B4E0-31082CF84FA7}" type="slidenum">
              <a:rPr lang="en-US" smtClean="0"/>
              <a:t>3</a:t>
            </a:fld>
            <a:endParaRPr lang="en-US"/>
          </a:p>
        </p:txBody>
      </p:sp>
    </p:spTree>
    <p:extLst>
      <p:ext uri="{BB962C8B-B14F-4D97-AF65-F5344CB8AC3E}">
        <p14:creationId xmlns:p14="http://schemas.microsoft.com/office/powerpoint/2010/main" val="21001722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 Sunday morning it is the Word-On series and we will be exploring what the Bible says about Lifestyle.</a:t>
            </a:r>
          </a:p>
          <a:p>
            <a:r>
              <a:rPr lang="en-US" dirty="0" smtClean="0"/>
              <a:t/>
            </a:r>
            <a:br>
              <a:rPr lang="en-US" dirty="0" smtClean="0"/>
            </a:br>
            <a:endParaRPr lang="en-US" dirty="0"/>
          </a:p>
        </p:txBody>
      </p:sp>
      <p:sp>
        <p:nvSpPr>
          <p:cNvPr id="4" name="Slide Number Placeholder 3"/>
          <p:cNvSpPr>
            <a:spLocks noGrp="1"/>
          </p:cNvSpPr>
          <p:nvPr>
            <p:ph type="sldNum" sz="quarter" idx="10"/>
          </p:nvPr>
        </p:nvSpPr>
        <p:spPr/>
        <p:txBody>
          <a:bodyPr/>
          <a:lstStyle/>
          <a:p>
            <a:fld id="{ABB761E8-B556-2442-B9DB-91D007047673}" type="slidenum">
              <a:rPr lang="en-US" smtClean="0"/>
              <a:t>4</a:t>
            </a:fld>
            <a:endParaRPr lang="en-US"/>
          </a:p>
        </p:txBody>
      </p:sp>
    </p:spTree>
    <p:extLst>
      <p:ext uri="{BB962C8B-B14F-4D97-AF65-F5344CB8AC3E}">
        <p14:creationId xmlns:p14="http://schemas.microsoft.com/office/powerpoint/2010/main" val="1642470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Next Friday night is our Talent Night. You can bring any talent that you have along with you - whether it is a hobby</a:t>
            </a:r>
            <a:r>
              <a:rPr lang="en-US" baseline="0" dirty="0" smtClean="0"/>
              <a:t> or a skill that you have - if you can bring something with you to show and tell you will be entered into our talent night. You can also perform on stage if it is singing or dancing. There will be prizes up for grabs.</a:t>
            </a:r>
            <a:endParaRPr lang="en-US" dirty="0" smtClean="0"/>
          </a:p>
        </p:txBody>
      </p:sp>
      <p:sp>
        <p:nvSpPr>
          <p:cNvPr id="4" name="Slide Number Placeholder 3"/>
          <p:cNvSpPr>
            <a:spLocks noGrp="1"/>
          </p:cNvSpPr>
          <p:nvPr>
            <p:ph type="sldNum" sz="quarter" idx="10"/>
          </p:nvPr>
        </p:nvSpPr>
        <p:spPr/>
        <p:txBody>
          <a:bodyPr/>
          <a:lstStyle/>
          <a:p>
            <a:fld id="{ABB761E8-B556-2442-B9DB-91D007047673}" type="slidenum">
              <a:rPr lang="en-US" smtClean="0"/>
              <a:t>5</a:t>
            </a:fld>
            <a:endParaRPr lang="en-US"/>
          </a:p>
        </p:txBody>
      </p:sp>
    </p:spTree>
    <p:extLst>
      <p:ext uri="{BB962C8B-B14F-4D97-AF65-F5344CB8AC3E}">
        <p14:creationId xmlns:p14="http://schemas.microsoft.com/office/powerpoint/2010/main" val="1642470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Tonight is Chow Night. </a:t>
            </a:r>
          </a:p>
          <a:p>
            <a:r>
              <a:rPr lang="en-US" dirty="0" smtClean="0"/>
              <a:t/>
            </a:r>
            <a:br>
              <a:rPr lang="en-US" dirty="0" smtClean="0"/>
            </a:br>
            <a:endParaRPr lang="en-US" dirty="0"/>
          </a:p>
        </p:txBody>
      </p:sp>
      <p:sp>
        <p:nvSpPr>
          <p:cNvPr id="4" name="Slide Number Placeholder 3"/>
          <p:cNvSpPr>
            <a:spLocks noGrp="1"/>
          </p:cNvSpPr>
          <p:nvPr>
            <p:ph type="sldNum" sz="quarter" idx="10"/>
          </p:nvPr>
        </p:nvSpPr>
        <p:spPr/>
        <p:txBody>
          <a:bodyPr/>
          <a:lstStyle/>
          <a:p>
            <a:fld id="{ABB761E8-B556-2442-B9DB-91D007047673}" type="slidenum">
              <a:rPr lang="en-US" smtClean="0"/>
              <a:t>6</a:t>
            </a:fld>
            <a:endParaRPr lang="en-US"/>
          </a:p>
        </p:txBody>
      </p:sp>
    </p:spTree>
    <p:extLst>
      <p:ext uri="{BB962C8B-B14F-4D97-AF65-F5344CB8AC3E}">
        <p14:creationId xmlns:p14="http://schemas.microsoft.com/office/powerpoint/2010/main" val="1642470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Instructions: You are going to choose a country to visit. There you will learn about lifestyle in that country and also get to chow some of their food. You will return to South Africa for dessert and share what you learnt around tables.</a:t>
            </a:r>
          </a:p>
        </p:txBody>
      </p:sp>
      <p:sp>
        <p:nvSpPr>
          <p:cNvPr id="4" name="Slide Number Placeholder 3"/>
          <p:cNvSpPr>
            <a:spLocks noGrp="1"/>
          </p:cNvSpPr>
          <p:nvPr>
            <p:ph type="sldNum" sz="quarter" idx="10"/>
          </p:nvPr>
        </p:nvSpPr>
        <p:spPr/>
        <p:txBody>
          <a:bodyPr/>
          <a:lstStyle/>
          <a:p>
            <a:fld id="{EA8F9A47-FA95-6E4D-B4E0-31082CF84FA7}" type="slidenum">
              <a:rPr lang="en-US" smtClean="0"/>
              <a:t>7</a:t>
            </a:fld>
            <a:endParaRPr lang="en-US"/>
          </a:p>
        </p:txBody>
      </p:sp>
    </p:spTree>
    <p:extLst>
      <p:ext uri="{BB962C8B-B14F-4D97-AF65-F5344CB8AC3E}">
        <p14:creationId xmlns:p14="http://schemas.microsoft.com/office/powerpoint/2010/main" val="21431265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sz="1200" kern="1200" dirty="0" smtClean="0">
                <a:solidFill>
                  <a:schemeClr val="tx1"/>
                </a:solidFill>
                <a:effectLst/>
                <a:latin typeface="+mn-lt"/>
                <a:ea typeface="+mn-ea"/>
                <a:cs typeface="+mn-cs"/>
              </a:rPr>
              <a:t>China: Stir-Fry</a:t>
            </a:r>
            <a:r>
              <a:rPr lang="en-ZA" sz="1200" kern="1200" baseline="0" dirty="0" smtClean="0">
                <a:solidFill>
                  <a:schemeClr val="tx1"/>
                </a:solidFill>
                <a:effectLst/>
                <a:latin typeface="+mn-lt"/>
                <a:ea typeface="+mn-ea"/>
                <a:cs typeface="+mn-cs"/>
              </a:rPr>
              <a:t> and Noodles will be served.</a:t>
            </a:r>
            <a:endParaRPr lang="en-ZA"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A8F9A47-FA95-6E4D-B4E0-31082CF84FA7}" type="slidenum">
              <a:rPr lang="en-US" smtClean="0"/>
              <a:t>8</a:t>
            </a:fld>
            <a:endParaRPr lang="en-US"/>
          </a:p>
        </p:txBody>
      </p:sp>
    </p:spTree>
    <p:extLst>
      <p:ext uri="{BB962C8B-B14F-4D97-AF65-F5344CB8AC3E}">
        <p14:creationId xmlns:p14="http://schemas.microsoft.com/office/powerpoint/2010/main" val="21431265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sz="1200" kern="1200" dirty="0" smtClean="0">
                <a:solidFill>
                  <a:schemeClr val="tx1"/>
                </a:solidFill>
                <a:effectLst/>
                <a:latin typeface="+mn-lt"/>
                <a:ea typeface="+mn-ea"/>
                <a:cs typeface="+mn-cs"/>
              </a:rPr>
              <a:t>Italy: Pizza will be served.</a:t>
            </a:r>
          </a:p>
        </p:txBody>
      </p:sp>
      <p:sp>
        <p:nvSpPr>
          <p:cNvPr id="4" name="Slide Number Placeholder 3"/>
          <p:cNvSpPr>
            <a:spLocks noGrp="1"/>
          </p:cNvSpPr>
          <p:nvPr>
            <p:ph type="sldNum" sz="quarter" idx="10"/>
          </p:nvPr>
        </p:nvSpPr>
        <p:spPr/>
        <p:txBody>
          <a:bodyPr/>
          <a:lstStyle/>
          <a:p>
            <a:fld id="{EA8F9A47-FA95-6E4D-B4E0-31082CF84FA7}" type="slidenum">
              <a:rPr lang="en-US" smtClean="0"/>
              <a:t>9</a:t>
            </a:fld>
            <a:endParaRPr lang="en-US"/>
          </a:p>
        </p:txBody>
      </p:sp>
    </p:spTree>
    <p:extLst>
      <p:ext uri="{BB962C8B-B14F-4D97-AF65-F5344CB8AC3E}">
        <p14:creationId xmlns:p14="http://schemas.microsoft.com/office/powerpoint/2010/main" val="21431265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CC17A63-4EA9-4543-8FBB-65EA968A8C3B}" type="datetimeFigureOut">
              <a:rPr lang="en-US" smtClean="0"/>
              <a:t>16/05/26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B65D68-5C8F-2840-97E5-5B704BB7A85A}" type="slidenum">
              <a:rPr lang="en-US" smtClean="0"/>
              <a:t>‹#›</a:t>
            </a:fld>
            <a:endParaRPr lang="en-US"/>
          </a:p>
        </p:txBody>
      </p:sp>
    </p:spTree>
    <p:extLst>
      <p:ext uri="{BB962C8B-B14F-4D97-AF65-F5344CB8AC3E}">
        <p14:creationId xmlns:p14="http://schemas.microsoft.com/office/powerpoint/2010/main" val="1943780356"/>
      </p:ext>
    </p:ext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xmlns:p14="http://schemas.microsoft.com/office/powerpoint/2010/main" spd="slow" advClick="0" advTm="300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CC17A63-4EA9-4543-8FBB-65EA968A8C3B}" type="datetimeFigureOut">
              <a:rPr lang="en-US" smtClean="0"/>
              <a:t>16/05/26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B65D68-5C8F-2840-97E5-5B704BB7A85A}" type="slidenum">
              <a:rPr lang="en-US" smtClean="0"/>
              <a:t>‹#›</a:t>
            </a:fld>
            <a:endParaRPr lang="en-US"/>
          </a:p>
        </p:txBody>
      </p:sp>
    </p:spTree>
    <p:extLst>
      <p:ext uri="{BB962C8B-B14F-4D97-AF65-F5344CB8AC3E}">
        <p14:creationId xmlns:p14="http://schemas.microsoft.com/office/powerpoint/2010/main" val="3394743968"/>
      </p:ext>
    </p:ext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xmlns:p14="http://schemas.microsoft.com/office/powerpoint/2010/main" spd="slow" advClick="0" advTm="300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CC17A63-4EA9-4543-8FBB-65EA968A8C3B}" type="datetimeFigureOut">
              <a:rPr lang="en-US" smtClean="0"/>
              <a:t>16/05/26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B65D68-5C8F-2840-97E5-5B704BB7A85A}" type="slidenum">
              <a:rPr lang="en-US" smtClean="0"/>
              <a:t>‹#›</a:t>
            </a:fld>
            <a:endParaRPr lang="en-US"/>
          </a:p>
        </p:txBody>
      </p:sp>
    </p:spTree>
    <p:extLst>
      <p:ext uri="{BB962C8B-B14F-4D97-AF65-F5344CB8AC3E}">
        <p14:creationId xmlns:p14="http://schemas.microsoft.com/office/powerpoint/2010/main" val="1451060414"/>
      </p:ext>
    </p:ext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xmlns:p14="http://schemas.microsoft.com/office/powerpoint/2010/main" spd="slow" advClick="0" advTm="300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CC17A63-4EA9-4543-8FBB-65EA968A8C3B}" type="datetimeFigureOut">
              <a:rPr lang="en-US" smtClean="0"/>
              <a:t>16/05/26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B65D68-5C8F-2840-97E5-5B704BB7A85A}" type="slidenum">
              <a:rPr lang="en-US" smtClean="0"/>
              <a:t>‹#›</a:t>
            </a:fld>
            <a:endParaRPr lang="en-US"/>
          </a:p>
        </p:txBody>
      </p:sp>
    </p:spTree>
    <p:extLst>
      <p:ext uri="{BB962C8B-B14F-4D97-AF65-F5344CB8AC3E}">
        <p14:creationId xmlns:p14="http://schemas.microsoft.com/office/powerpoint/2010/main" val="1029181072"/>
      </p:ext>
    </p:ext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xmlns:p14="http://schemas.microsoft.com/office/powerpoint/2010/main" spd="slow" advClick="0" advTm="300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CC17A63-4EA9-4543-8FBB-65EA968A8C3B}" type="datetimeFigureOut">
              <a:rPr lang="en-US" smtClean="0"/>
              <a:t>16/05/26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B65D68-5C8F-2840-97E5-5B704BB7A85A}" type="slidenum">
              <a:rPr lang="en-US" smtClean="0"/>
              <a:t>‹#›</a:t>
            </a:fld>
            <a:endParaRPr lang="en-US"/>
          </a:p>
        </p:txBody>
      </p:sp>
    </p:spTree>
    <p:extLst>
      <p:ext uri="{BB962C8B-B14F-4D97-AF65-F5344CB8AC3E}">
        <p14:creationId xmlns:p14="http://schemas.microsoft.com/office/powerpoint/2010/main" val="3076367668"/>
      </p:ext>
    </p:ext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xmlns:p14="http://schemas.microsoft.com/office/powerpoint/2010/main" spd="slow" advClick="0" advTm="300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CC17A63-4EA9-4543-8FBB-65EA968A8C3B}" type="datetimeFigureOut">
              <a:rPr lang="en-US" smtClean="0"/>
              <a:t>16/05/26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B65D68-5C8F-2840-97E5-5B704BB7A85A}" type="slidenum">
              <a:rPr lang="en-US" smtClean="0"/>
              <a:t>‹#›</a:t>
            </a:fld>
            <a:endParaRPr lang="en-US"/>
          </a:p>
        </p:txBody>
      </p:sp>
    </p:spTree>
    <p:extLst>
      <p:ext uri="{BB962C8B-B14F-4D97-AF65-F5344CB8AC3E}">
        <p14:creationId xmlns:p14="http://schemas.microsoft.com/office/powerpoint/2010/main" val="1074268937"/>
      </p:ext>
    </p:ext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xmlns:p14="http://schemas.microsoft.com/office/powerpoint/2010/main" spd="slow" advClick="0" advTm="300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CC17A63-4EA9-4543-8FBB-65EA968A8C3B}" type="datetimeFigureOut">
              <a:rPr lang="en-US" smtClean="0"/>
              <a:t>16/05/26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1B65D68-5C8F-2840-97E5-5B704BB7A85A}" type="slidenum">
              <a:rPr lang="en-US" smtClean="0"/>
              <a:t>‹#›</a:t>
            </a:fld>
            <a:endParaRPr lang="en-US"/>
          </a:p>
        </p:txBody>
      </p:sp>
    </p:spTree>
    <p:extLst>
      <p:ext uri="{BB962C8B-B14F-4D97-AF65-F5344CB8AC3E}">
        <p14:creationId xmlns:p14="http://schemas.microsoft.com/office/powerpoint/2010/main" val="681738739"/>
      </p:ext>
    </p:ext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xmlns:p14="http://schemas.microsoft.com/office/powerpoint/2010/main" spd="slow" advClick="0" advTm="300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CC17A63-4EA9-4543-8FBB-65EA968A8C3B}" type="datetimeFigureOut">
              <a:rPr lang="en-US" smtClean="0"/>
              <a:t>16/05/26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1B65D68-5C8F-2840-97E5-5B704BB7A85A}" type="slidenum">
              <a:rPr lang="en-US" smtClean="0"/>
              <a:t>‹#›</a:t>
            </a:fld>
            <a:endParaRPr lang="en-US"/>
          </a:p>
        </p:txBody>
      </p:sp>
    </p:spTree>
    <p:extLst>
      <p:ext uri="{BB962C8B-B14F-4D97-AF65-F5344CB8AC3E}">
        <p14:creationId xmlns:p14="http://schemas.microsoft.com/office/powerpoint/2010/main" val="940674830"/>
      </p:ext>
    </p:ext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xmlns:p14="http://schemas.microsoft.com/office/powerpoint/2010/main" spd="slow" advClick="0" advTm="300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C17A63-4EA9-4543-8FBB-65EA968A8C3B}" type="datetimeFigureOut">
              <a:rPr lang="en-US" smtClean="0"/>
              <a:t>16/05/26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1B65D68-5C8F-2840-97E5-5B704BB7A85A}" type="slidenum">
              <a:rPr lang="en-US" smtClean="0"/>
              <a:t>‹#›</a:t>
            </a:fld>
            <a:endParaRPr lang="en-US"/>
          </a:p>
        </p:txBody>
      </p:sp>
    </p:spTree>
    <p:extLst>
      <p:ext uri="{BB962C8B-B14F-4D97-AF65-F5344CB8AC3E}">
        <p14:creationId xmlns:p14="http://schemas.microsoft.com/office/powerpoint/2010/main" val="2593873408"/>
      </p:ext>
    </p:ext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xmlns:p14="http://schemas.microsoft.com/office/powerpoint/2010/main" spd="slow" advClick="0" advTm="300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CC17A63-4EA9-4543-8FBB-65EA968A8C3B}" type="datetimeFigureOut">
              <a:rPr lang="en-US" smtClean="0"/>
              <a:t>16/05/26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B65D68-5C8F-2840-97E5-5B704BB7A85A}" type="slidenum">
              <a:rPr lang="en-US" smtClean="0"/>
              <a:t>‹#›</a:t>
            </a:fld>
            <a:endParaRPr lang="en-US"/>
          </a:p>
        </p:txBody>
      </p:sp>
    </p:spTree>
    <p:extLst>
      <p:ext uri="{BB962C8B-B14F-4D97-AF65-F5344CB8AC3E}">
        <p14:creationId xmlns:p14="http://schemas.microsoft.com/office/powerpoint/2010/main" val="1916178074"/>
      </p:ext>
    </p:ext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xmlns:p14="http://schemas.microsoft.com/office/powerpoint/2010/main" spd="slow" advClick="0" advTm="300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CC17A63-4EA9-4543-8FBB-65EA968A8C3B}" type="datetimeFigureOut">
              <a:rPr lang="en-US" smtClean="0"/>
              <a:t>16/05/26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B65D68-5C8F-2840-97E5-5B704BB7A85A}" type="slidenum">
              <a:rPr lang="en-US" smtClean="0"/>
              <a:t>‹#›</a:t>
            </a:fld>
            <a:endParaRPr lang="en-US"/>
          </a:p>
        </p:txBody>
      </p:sp>
    </p:spTree>
    <p:extLst>
      <p:ext uri="{BB962C8B-B14F-4D97-AF65-F5344CB8AC3E}">
        <p14:creationId xmlns:p14="http://schemas.microsoft.com/office/powerpoint/2010/main" val="3902989694"/>
      </p:ext>
    </p:ext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xmlns:p14="http://schemas.microsoft.com/office/powerpoint/2010/main" spd="slow" advClick="0" advTm="3000"/>
    </mc:Fallback>
  </mc:AlternateContent>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CC17A63-4EA9-4543-8FBB-65EA968A8C3B}" type="datetimeFigureOut">
              <a:rPr lang="en-US" smtClean="0"/>
              <a:t>16/05/26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1B65D68-5C8F-2840-97E5-5B704BB7A85A}" type="slidenum">
              <a:rPr lang="en-US" smtClean="0"/>
              <a:t>‹#›</a:t>
            </a:fld>
            <a:endParaRPr lang="en-US"/>
          </a:p>
        </p:txBody>
      </p:sp>
    </p:spTree>
    <p:extLst>
      <p:ext uri="{BB962C8B-B14F-4D97-AF65-F5344CB8AC3E}">
        <p14:creationId xmlns:p14="http://schemas.microsoft.com/office/powerpoint/2010/main" val="29705909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2000" advClick="0" advTm="3000"/>
    </mc:Choice>
    <mc:Fallback xmlns="">
      <p:transition xmlns:p14="http://schemas.microsoft.com/office/powerpoint/2010/main" spd="slow" advClick="0" advTm="3000"/>
    </mc:Fallback>
  </mc:AlternateConten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10.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11.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12.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13.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14.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15.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4.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5.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16.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2.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3.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4.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5.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6.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7.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8.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0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7621554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0.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785717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0670236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5813209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0683358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08576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15.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5236817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16.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5082551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7.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4717491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8.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6958045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19.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9678909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lide0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7707423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0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0518207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04.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8115015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05.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8552609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06.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8860765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07.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7317473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08.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7214504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09.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1948877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8997</TotalTime>
  <Words>631</Words>
  <Application>Microsoft Macintosh PowerPoint</Application>
  <PresentationFormat>On-screen Show (4:3)</PresentationFormat>
  <Paragraphs>41</Paragraphs>
  <Slides>19</Slides>
  <Notes>19</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mark@hispeoplejoburg.org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Mark Tittley</dc:creator>
  <cp:lastModifiedBy>Mark Tittley</cp:lastModifiedBy>
  <cp:revision>486</cp:revision>
  <dcterms:created xsi:type="dcterms:W3CDTF">2015-09-10T12:52:54Z</dcterms:created>
  <dcterms:modified xsi:type="dcterms:W3CDTF">2016-05-26T15:31:46Z</dcterms:modified>
</cp:coreProperties>
</file>