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5" r:id="rId5"/>
    <p:sldId id="266" r:id="rId6"/>
    <p:sldId id="267" r:id="rId7"/>
    <p:sldId id="268" r:id="rId8"/>
    <p:sldId id="269" r:id="rId9"/>
    <p:sldId id="270" r:id="rId10"/>
    <p:sldId id="275" r:id="rId11"/>
    <p:sldId id="276" r:id="rId12"/>
    <p:sldId id="277" r:id="rId13"/>
    <p:sldId id="278" r:id="rId14"/>
    <p:sldId id="337" r:id="rId15"/>
    <p:sldId id="279" r:id="rId16"/>
    <p:sldId id="282" r:id="rId17"/>
    <p:sldId id="285" r:id="rId18"/>
    <p:sldId id="286" r:id="rId19"/>
    <p:sldId id="288" r:id="rId20"/>
    <p:sldId id="289" r:id="rId21"/>
    <p:sldId id="291" r:id="rId22"/>
    <p:sldId id="294" r:id="rId23"/>
    <p:sldId id="297" r:id="rId24"/>
    <p:sldId id="302" r:id="rId25"/>
    <p:sldId id="308" r:id="rId26"/>
    <p:sldId id="311" r:id="rId27"/>
    <p:sldId id="321" r:id="rId28"/>
    <p:sldId id="322" r:id="rId29"/>
    <p:sldId id="330" r:id="rId30"/>
    <p:sldId id="332" r:id="rId31"/>
    <p:sldId id="333" r:id="rId32"/>
    <p:sldId id="334" r:id="rId33"/>
    <p:sldId id="335" r:id="rId34"/>
    <p:sldId id="33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4E1-7862-7C46-A263-F9B16E995D99}" type="datetimeFigureOut">
              <a:rPr lang="en-US" smtClean="0"/>
              <a:t>16/05/28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FBC3-73AF-7B4F-9FD3-96C15CD5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4E1-7862-7C46-A263-F9B16E995D99}" type="datetimeFigureOut">
              <a:rPr lang="en-US" smtClean="0"/>
              <a:t>16/05/28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FBC3-73AF-7B4F-9FD3-96C15CD5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4E1-7862-7C46-A263-F9B16E995D99}" type="datetimeFigureOut">
              <a:rPr lang="en-US" smtClean="0"/>
              <a:t>16/05/28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FBC3-73AF-7B4F-9FD3-96C15CD5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4E1-7862-7C46-A263-F9B16E995D99}" type="datetimeFigureOut">
              <a:rPr lang="en-US" smtClean="0"/>
              <a:t>16/05/28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FBC3-73AF-7B4F-9FD3-96C15CD5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4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4E1-7862-7C46-A263-F9B16E995D99}" type="datetimeFigureOut">
              <a:rPr lang="en-US" smtClean="0"/>
              <a:t>16/05/28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FBC3-73AF-7B4F-9FD3-96C15CD5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4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4E1-7862-7C46-A263-F9B16E995D99}" type="datetimeFigureOut">
              <a:rPr lang="en-US" smtClean="0"/>
              <a:t>16/05/28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FBC3-73AF-7B4F-9FD3-96C15CD5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4E1-7862-7C46-A263-F9B16E995D99}" type="datetimeFigureOut">
              <a:rPr lang="en-US" smtClean="0"/>
              <a:t>16/05/28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FBC3-73AF-7B4F-9FD3-96C15CD5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4E1-7862-7C46-A263-F9B16E995D99}" type="datetimeFigureOut">
              <a:rPr lang="en-US" smtClean="0"/>
              <a:t>16/05/28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FBC3-73AF-7B4F-9FD3-96C15CD5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4E1-7862-7C46-A263-F9B16E995D99}" type="datetimeFigureOut">
              <a:rPr lang="en-US" smtClean="0"/>
              <a:t>16/05/28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FBC3-73AF-7B4F-9FD3-96C15CD5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4E1-7862-7C46-A263-F9B16E995D99}" type="datetimeFigureOut">
              <a:rPr lang="en-US" smtClean="0"/>
              <a:t>16/05/28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FBC3-73AF-7B4F-9FD3-96C15CD5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4E1-7862-7C46-A263-F9B16E995D99}" type="datetimeFigureOut">
              <a:rPr lang="en-US" smtClean="0"/>
              <a:t>16/05/28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FBC3-73AF-7B4F-9FD3-96C15CD5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A14E1-7862-7C46-A263-F9B16E995D99}" type="datetimeFigureOut">
              <a:rPr lang="en-US" smtClean="0"/>
              <a:t>16/05/28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FBC3-73AF-7B4F-9FD3-96C15CD5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9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Show/IMG_5096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5125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5126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5127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5128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5124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5129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5134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/IMG_5145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/IMG_5146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/IMG_515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5102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how/IMG_5154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how/IMG_5161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Show/IMG_5166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Show/IMG_5169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_Show/IMG_5176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_Show/IMG_5186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_Show/IMG_5189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file://localhost/Users/marktittley/Desktop/_Show/IMG_5202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file://localhost/Users/marktittley/Desktop/_Show/IMG_5203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file://localhost/Users/marktittley/Desktop/_Show/IMG_5218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/IMG_5103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file://localhost/Users/marktittley/Desktop/_Show/IMG_5220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file://localhost/Users/marktittley/Desktop/_Show/IMG_5223.j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file://localhost/Users/marktittley/Desktop/_Show/IMG_5224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file://localhost/Users/marktittley/Desktop/_Show/IMG_5225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image" Target="file://localhost/Users/marktittley/Desktop/_Show/IMG_5226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5110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5112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5113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5114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5115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511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096.jpg" descr="/Users/marktittley/Desktop/_Show/IMG_509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25.jpg" descr="/Users/marktittley/Desktop/_Show/IMG_512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26.jpg" descr="/Users/marktittley/Desktop/_Show/IMG_512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27.jpg" descr="/Users/marktittley/Desktop/_Show/IMG_512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28.jpg" descr="/Users/marktittley/Desktop/_Show/IMG_512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24.jpg" descr="/Users/marktittley/Desktop/_Show/IMG_512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29.jpg" descr="/Users/marktittley/Desktop/_Show/IMG_512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34.jpg" descr="/Users/marktittley/Desktop/_Show/IMG_513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45.jpg" descr="/Users/marktittley/Desktop/_Show/IMG_514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46.jpg" descr="/Users/marktittley/Desktop/_Show/IMG_514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5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50.jpg" descr="/Users/marktittley/Desktop/_Show/IMG_515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02.jpg" descr="/Users/marktittley/Desktop/_Show/IMG_510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54.jpg" descr="/Users/marktittley/Desktop/_Show/IMG_515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61.jpg" descr="/Users/marktittley/Desktop/_Show/IMG_516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66.jpg" descr="/Users/marktittley/Desktop/_Show/IMG_516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69.jpg" descr="/Users/marktittley/Desktop/_Show/IMG_516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76.jpg" descr="/Users/marktittley/Desktop/_Show/IMG_517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86.jpg" descr="/Users/marktittley/Desktop/_Show/IMG_518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89.jpg" descr="/Users/marktittley/Desktop/_Show/IMG_518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5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202.jpg" descr="/Users/marktittley/Desktop/_Show/IMG_520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203.jpg" descr="/Users/marktittley/Desktop/_Show/IMG_520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1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218.jpg" descr="/Users/marktittley/Desktop/_Show/IMG_521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03.jpg" descr="/Users/marktittley/Desktop/_Show/IMG_510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1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220.jpg" descr="/Users/marktittley/Desktop/_Show/IMG_522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223.jpg" descr="/Users/marktittley/Desktop/_Show/IMG_522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8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224.jpg" descr="/Users/marktittley/Desktop/_Show/IMG_522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2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225.jpg" descr="/Users/marktittley/Desktop/_Show/IMG_522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226.jpg" descr="/Users/marktittley/Desktop/_Show/IMG_522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6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10.jpg" descr="/Users/marktittley/Desktop/_Show/IMG_511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12.jpg" descr="/Users/marktittley/Desktop/_Show/IMG_511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13.jpg" descr="/Users/marktittley/Desktop/_Show/IMG_511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14.jpg" descr="/Users/marktittley/Desktop/_Show/IMG_511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15.jpg" descr="/Users/marktittley/Desktop/_Show/IMG_511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5116.jpg" descr="/Users/marktittley/Desktop/_Show/IMG_511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3</cp:revision>
  <dcterms:created xsi:type="dcterms:W3CDTF">2016-05-28T08:34:19Z</dcterms:created>
  <dcterms:modified xsi:type="dcterms:W3CDTF">2016-05-28T08:38:42Z</dcterms:modified>
</cp:coreProperties>
</file>