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382" r:id="rId2"/>
    <p:sldId id="673" r:id="rId3"/>
    <p:sldId id="651" r:id="rId4"/>
    <p:sldId id="613" r:id="rId5"/>
    <p:sldId id="628" r:id="rId6"/>
    <p:sldId id="637" r:id="rId7"/>
    <p:sldId id="675" r:id="rId8"/>
    <p:sldId id="712" r:id="rId9"/>
    <p:sldId id="710" r:id="rId10"/>
    <p:sldId id="711" r:id="rId11"/>
    <p:sldId id="713" r:id="rId12"/>
    <p:sldId id="714" r:id="rId13"/>
    <p:sldId id="715" r:id="rId14"/>
    <p:sldId id="716" r:id="rId15"/>
    <p:sldId id="627" r:id="rId16"/>
    <p:sldId id="503" r:id="rId17"/>
    <p:sldId id="643" r:id="rId18"/>
    <p:sldId id="629"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0003"/>
    <a:srgbClr val="A90205"/>
    <a:srgbClr val="30010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01" autoAdjust="0"/>
    <p:restoredTop sz="79130" autoAdjust="0"/>
  </p:normalViewPr>
  <p:slideViewPr>
    <p:cSldViewPr snapToGrid="0" snapToObjects="1" showGuides="1">
      <p:cViewPr>
        <p:scale>
          <a:sx n="45" d="100"/>
          <a:sy n="45" d="100"/>
        </p:scale>
        <p:origin x="-520" y="-720"/>
      </p:cViewPr>
      <p:guideLst>
        <p:guide orient="horz" pos="4176"/>
        <p:guide pos="2993"/>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A24007-CDD6-8742-8216-33BCA489D74C}" type="datetimeFigureOut">
              <a:rPr lang="en-US" smtClean="0"/>
              <a:t>16/06/09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8F9A47-FA95-6E4D-B4E0-31082CF84FA7}" type="slidenum">
              <a:rPr lang="en-US" smtClean="0"/>
              <a:t>‹#›</a:t>
            </a:fld>
            <a:endParaRPr lang="en-US"/>
          </a:p>
        </p:txBody>
      </p:sp>
    </p:spTree>
    <p:extLst>
      <p:ext uri="{BB962C8B-B14F-4D97-AF65-F5344CB8AC3E}">
        <p14:creationId xmlns:p14="http://schemas.microsoft.com/office/powerpoint/2010/main" val="16758848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Friday is CrossFit Night.</a:t>
            </a:r>
          </a:p>
          <a:p>
            <a:r>
              <a:rPr lang="en-US" dirty="0" smtClean="0"/>
              <a:t>[Note: Advertise a week in advance that teens should bring: Short pants, t-shirts, comfortable athletic shoes, a sweat towel, water bottle, clean shirt for afterwards</a:t>
            </a:r>
            <a:r>
              <a:rPr lang="en-US" baseline="0" dirty="0" smtClean="0"/>
              <a:t> and </a:t>
            </a:r>
            <a:r>
              <a:rPr lang="en-US" dirty="0" smtClean="0"/>
              <a:t>deodorant.}</a:t>
            </a:r>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t>1</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tonight we are going to be having some fun. We have three WODs planned so</a:t>
            </a:r>
            <a:r>
              <a:rPr lang="en-US" baseline="0" dirty="0" smtClean="0"/>
              <a:t> </a:t>
            </a:r>
            <a:r>
              <a:rPr lang="en-US" dirty="0" smtClean="0"/>
              <a:t>I hope you've brought your A game. A WOD stands for Workout Of the Day. With</a:t>
            </a:r>
            <a:r>
              <a:rPr lang="en-US" baseline="0" dirty="0" smtClean="0"/>
              <a:t> </a:t>
            </a:r>
            <a:r>
              <a:rPr lang="en-US" dirty="0" smtClean="0"/>
              <a:t>each WOD we will put you into teams, we will then demonstrate to you the movements and the rules.</a:t>
            </a:r>
          </a:p>
        </p:txBody>
      </p:sp>
      <p:sp>
        <p:nvSpPr>
          <p:cNvPr id="4" name="Slide Number Placeholder 3"/>
          <p:cNvSpPr>
            <a:spLocks noGrp="1"/>
          </p:cNvSpPr>
          <p:nvPr>
            <p:ph type="sldNum" sz="quarter" idx="10"/>
          </p:nvPr>
        </p:nvSpPr>
        <p:spPr/>
        <p:txBody>
          <a:bodyPr/>
          <a:lstStyle/>
          <a:p>
            <a:fld id="{EA8F9A47-FA95-6E4D-B4E0-31082CF84FA7}" type="slidenum">
              <a:rPr lang="en-US" smtClean="0"/>
              <a:t>10</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effectLst/>
              </a:rPr>
              <a:t>WOD1:</a:t>
            </a:r>
            <a:r>
              <a:rPr lang="en-US" b="1" baseline="0" dirty="0" smtClean="0">
                <a:effectLst/>
              </a:rPr>
              <a:t> </a:t>
            </a:r>
            <a:r>
              <a:rPr lang="en-US" dirty="0" smtClean="0">
                <a:effectLst/>
              </a:rPr>
              <a:t>Complete 120 </a:t>
            </a:r>
            <a:r>
              <a:rPr lang="en-US" dirty="0" err="1" smtClean="0">
                <a:effectLst/>
              </a:rPr>
              <a:t>burpees</a:t>
            </a:r>
            <a:r>
              <a:rPr lang="en-US" dirty="0" smtClean="0">
                <a:effectLst/>
              </a:rPr>
              <a:t> (share reps as needed)</a:t>
            </a:r>
          </a:p>
          <a:p>
            <a:pPr marL="0" indent="0">
              <a:buFontTx/>
              <a:buNone/>
            </a:pPr>
            <a:r>
              <a:rPr lang="en-US" dirty="0" err="1" smtClean="0"/>
              <a:t>Burpees</a:t>
            </a:r>
            <a:r>
              <a:rPr lang="en-US" dirty="0" smtClean="0"/>
              <a:t>: Start from a standing position. Bend over and place both hands firmly on the ground in front of the feet. Kick (or step) both feet back into a push-up position and lower the entire body to the ground. This is not a push-up.</a:t>
            </a:r>
            <a:r>
              <a:rPr lang="en-US" baseline="0" dirty="0" smtClean="0"/>
              <a:t> T</a:t>
            </a:r>
            <a:r>
              <a:rPr lang="en-US" dirty="0" smtClean="0"/>
              <a:t>he chest and thighs need to make full contact with the ground. Then extend the arms, lifting the chest and jump (or step) both feet in towards the chest. Stand, jump (opening the hips fully) and clap hands behind the head while in the air. </a:t>
            </a:r>
            <a:r>
              <a:rPr lang="en-US" dirty="0" smtClean="0">
                <a:effectLst/>
              </a:rPr>
              <a:t>Instruction Video:</a:t>
            </a:r>
            <a:r>
              <a:rPr lang="en-US" baseline="0" dirty="0" smtClean="0">
                <a:effectLst/>
              </a:rPr>
              <a:t> </a:t>
            </a:r>
            <a:r>
              <a:rPr lang="en-US" dirty="0" smtClean="0">
                <a:effectLst/>
              </a:rPr>
              <a:t>https://</a:t>
            </a:r>
            <a:r>
              <a:rPr lang="en-US" dirty="0" err="1" smtClean="0">
                <a:effectLst/>
              </a:rPr>
              <a:t>www.youtube.com</a:t>
            </a:r>
            <a:r>
              <a:rPr lang="en-US" dirty="0" smtClean="0">
                <a:effectLst/>
              </a:rPr>
              <a:t>/</a:t>
            </a:r>
            <a:r>
              <a:rPr lang="en-US" dirty="0" err="1" smtClean="0">
                <a:effectLst/>
              </a:rPr>
              <a:t>watch?v</a:t>
            </a:r>
            <a:r>
              <a:rPr lang="en-US" dirty="0" smtClean="0">
                <a:effectLst/>
              </a:rPr>
              <a:t>=TX60BcsO_wE</a:t>
            </a:r>
            <a:endParaRPr lang="en-US" dirty="0">
              <a:effectLst/>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11</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effectLst/>
              </a:rPr>
              <a:t>WOD2:</a:t>
            </a:r>
            <a:r>
              <a:rPr lang="en-US" b="1" baseline="0" dirty="0" smtClean="0">
                <a:effectLst/>
              </a:rPr>
              <a:t> </a:t>
            </a:r>
            <a:r>
              <a:rPr lang="en-US" dirty="0" smtClean="0">
                <a:effectLst/>
              </a:rPr>
              <a:t>5min AMRAP in pairs: 30 Air Squats/20 Sit Up/10 Push Up (Alt as needed).</a:t>
            </a:r>
            <a:endParaRPr lang="en-US" dirty="0" smtClean="0"/>
          </a:p>
          <a:p>
            <a:pPr marL="0" indent="0">
              <a:buFontTx/>
              <a:buNone/>
            </a:pPr>
            <a:r>
              <a:rPr lang="en-US" dirty="0" smtClean="0"/>
              <a:t>Air Squats: Feet shoulder width apart (heels directly under shoulders) with toes slightly turned out. Weight should be distributed between the heel and mid-foot (heels).</a:t>
            </a:r>
            <a:r>
              <a:rPr lang="en-US" baseline="0" dirty="0" smtClean="0"/>
              <a:t> </a:t>
            </a:r>
            <a:r>
              <a:rPr lang="en-US" dirty="0" smtClean="0"/>
              <a:t>Maintaining a neutral spine (flat back), push the hips back then down. While pushing the hips back and down, make sure the knees stay inline with the toes (tracking). At no point should the knees roll inside of the ankle (collapse).</a:t>
            </a:r>
            <a:r>
              <a:rPr lang="en-US" baseline="0" dirty="0" smtClean="0"/>
              <a:t> C</a:t>
            </a:r>
            <a:r>
              <a:rPr lang="en-US" dirty="0" smtClean="0"/>
              <a:t>ontinue to descend until the crease of the hip is below the knee cap (full depth). After achieving full depth, stand to full extension in the hips and knees by driving through the heels.</a:t>
            </a:r>
          </a:p>
          <a:p>
            <a:r>
              <a:rPr lang="en-US" dirty="0" smtClean="0">
                <a:effectLst/>
              </a:rPr>
              <a:t>Instruction Video:</a:t>
            </a:r>
            <a:r>
              <a:rPr lang="en-US" baseline="0" dirty="0" smtClean="0">
                <a:effectLst/>
              </a:rPr>
              <a:t> https://</a:t>
            </a:r>
            <a:r>
              <a:rPr lang="en-US" baseline="0" dirty="0" err="1" smtClean="0">
                <a:effectLst/>
              </a:rPr>
              <a:t>www.youtube.com</a:t>
            </a:r>
            <a:r>
              <a:rPr lang="en-US" baseline="0" dirty="0" smtClean="0">
                <a:effectLst/>
              </a:rPr>
              <a:t>/</a:t>
            </a:r>
            <a:r>
              <a:rPr lang="en-US" baseline="0" dirty="0" err="1" smtClean="0">
                <a:effectLst/>
              </a:rPr>
              <a:t>watch?v</a:t>
            </a:r>
            <a:r>
              <a:rPr lang="en-US" baseline="0" dirty="0" smtClean="0">
                <a:effectLst/>
              </a:rPr>
              <a:t>=</a:t>
            </a:r>
            <a:r>
              <a:rPr lang="en-US" baseline="0" dirty="0" err="1" smtClean="0">
                <a:effectLst/>
              </a:rPr>
              <a:t>JKtOS-xIbhg</a:t>
            </a:r>
            <a:endParaRPr lang="en-US" dirty="0">
              <a:effectLst/>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12</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effectLst/>
              </a:rPr>
              <a:t>WOD3: </a:t>
            </a:r>
            <a:r>
              <a:rPr lang="en-US" dirty="0" smtClean="0">
                <a:effectLst/>
              </a:rPr>
              <a:t>5min AMRAP in pairs</a:t>
            </a:r>
            <a:r>
              <a:rPr lang="en-US" b="1" dirty="0" smtClean="0">
                <a:effectLst/>
              </a:rPr>
              <a:t>:</a:t>
            </a:r>
            <a:r>
              <a:rPr lang="en-US" b="1" baseline="0" dirty="0" smtClean="0">
                <a:effectLst/>
              </a:rPr>
              <a:t> </a:t>
            </a:r>
            <a:r>
              <a:rPr lang="en-US" dirty="0" smtClean="0">
                <a:effectLst/>
              </a:rPr>
              <a:t>30 Mountain Climbers/20m Bear Crawl (Alt as needed)</a:t>
            </a:r>
          </a:p>
          <a:p>
            <a:r>
              <a:rPr lang="en-US" dirty="0" smtClean="0">
                <a:effectLst/>
              </a:rPr>
              <a:t>Mountain Climber: </a:t>
            </a:r>
            <a:r>
              <a:rPr lang="en-US" dirty="0" smtClean="0"/>
              <a:t>Start with your hands directly under your shoulders in the top of the push up position, arms locked out. Bring your left knee to your left elbow, then alternate to bring your left leg back to set up position and bring your right knee to your right elbow. All while maintaining a tight belly and back with arms locked out. </a:t>
            </a:r>
            <a:r>
              <a:rPr lang="en-US" dirty="0" smtClean="0">
                <a:effectLst/>
              </a:rPr>
              <a:t>Instruction Video: https://</a:t>
            </a:r>
            <a:r>
              <a:rPr lang="en-US" dirty="0" err="1" smtClean="0">
                <a:effectLst/>
              </a:rPr>
              <a:t>www.youtube.com</a:t>
            </a:r>
            <a:r>
              <a:rPr lang="en-US" dirty="0" smtClean="0">
                <a:effectLst/>
              </a:rPr>
              <a:t>/</a:t>
            </a:r>
            <a:r>
              <a:rPr lang="en-US" dirty="0" err="1" smtClean="0">
                <a:effectLst/>
              </a:rPr>
              <a:t>watch?v</a:t>
            </a:r>
            <a:r>
              <a:rPr lang="en-US" dirty="0" smtClean="0">
                <a:effectLst/>
              </a:rPr>
              <a:t>=1J4hRICVjRo</a:t>
            </a:r>
          </a:p>
          <a:p>
            <a:r>
              <a:rPr lang="en-US" dirty="0" smtClean="0">
                <a:effectLst/>
              </a:rPr>
              <a:t>Bear Crawl: </a:t>
            </a:r>
            <a:r>
              <a:rPr lang="en-US" dirty="0" smtClean="0"/>
              <a:t>Start with hands and feet on the ground. Walk forward with hips and shoulders square with the ground. </a:t>
            </a:r>
            <a:r>
              <a:rPr lang="en-US" dirty="0" smtClean="0">
                <a:effectLst/>
              </a:rPr>
              <a:t>Instruction Video: https://</a:t>
            </a:r>
            <a:r>
              <a:rPr lang="en-US" dirty="0" err="1" smtClean="0">
                <a:effectLst/>
              </a:rPr>
              <a:t>www.youtube.com</a:t>
            </a:r>
            <a:r>
              <a:rPr lang="en-US" dirty="0" smtClean="0">
                <a:effectLst/>
              </a:rPr>
              <a:t>/</a:t>
            </a:r>
            <a:r>
              <a:rPr lang="en-US" dirty="0" err="1" smtClean="0">
                <a:effectLst/>
              </a:rPr>
              <a:t>watch?v</a:t>
            </a:r>
            <a:r>
              <a:rPr lang="en-US" dirty="0" smtClean="0">
                <a:effectLst/>
              </a:rPr>
              <a:t>=2yAWjVCT1VQ</a:t>
            </a:r>
          </a:p>
        </p:txBody>
      </p:sp>
      <p:sp>
        <p:nvSpPr>
          <p:cNvPr id="4" name="Slide Number Placeholder 3"/>
          <p:cNvSpPr>
            <a:spLocks noGrp="1"/>
          </p:cNvSpPr>
          <p:nvPr>
            <p:ph type="sldNum" sz="quarter" idx="10"/>
          </p:nvPr>
        </p:nvSpPr>
        <p:spPr/>
        <p:txBody>
          <a:bodyPr/>
          <a:lstStyle/>
          <a:p>
            <a:fld id="{EA8F9A47-FA95-6E4D-B4E0-31082CF84FA7}" type="slidenum">
              <a:rPr lang="en-US" smtClean="0"/>
              <a:t>13</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effectLst/>
              </a:rPr>
              <a:t>WOD4: </a:t>
            </a:r>
            <a:r>
              <a:rPr lang="en-US" dirty="0" smtClean="0">
                <a:effectLst/>
              </a:rPr>
              <a:t>5min AMRAP in pairs</a:t>
            </a:r>
            <a:r>
              <a:rPr lang="en-US" b="1" dirty="0" smtClean="0">
                <a:effectLst/>
              </a:rPr>
              <a:t>: </a:t>
            </a:r>
            <a:r>
              <a:rPr lang="en-US" dirty="0" smtClean="0">
                <a:effectLst/>
              </a:rPr>
              <a:t>20 Slam Ball/20 Alt Lunge holding the Slam Ball (Alt as needed)</a:t>
            </a:r>
          </a:p>
          <a:p>
            <a:r>
              <a:rPr lang="en-US" dirty="0" smtClean="0">
                <a:effectLst/>
              </a:rPr>
              <a:t>Setup</a:t>
            </a:r>
            <a:r>
              <a:rPr lang="en-US" baseline="0" dirty="0" smtClean="0">
                <a:effectLst/>
              </a:rPr>
              <a:t> in a wide stance</a:t>
            </a:r>
          </a:p>
          <a:p>
            <a:r>
              <a:rPr lang="en-US" baseline="0" dirty="0" smtClean="0">
                <a:effectLst/>
              </a:rPr>
              <a:t>Pick ball up and bring it to a full overhead position</a:t>
            </a:r>
          </a:p>
          <a:p>
            <a:r>
              <a:rPr lang="en-US" baseline="0" dirty="0" smtClean="0">
                <a:effectLst/>
              </a:rPr>
              <a:t>From here you will slam the ball down pulling your hips back and finishing in a full squat</a:t>
            </a:r>
          </a:p>
          <a:p>
            <a:r>
              <a:rPr lang="en-US" baseline="0" dirty="0" smtClean="0">
                <a:effectLst/>
              </a:rPr>
              <a:t>Be sure to catch the ball on it’s first hop.</a:t>
            </a:r>
          </a:p>
          <a:p>
            <a:r>
              <a:rPr lang="en-US" baseline="0" dirty="0" smtClean="0">
                <a:effectLst/>
              </a:rPr>
              <a:t>From this position you bring the ball back over head driving it back down, pulling your hips to a full squat catching the ball on it’s first hop.</a:t>
            </a:r>
            <a:endParaRPr lang="en-US" dirty="0" smtClean="0">
              <a:effectLst/>
            </a:endParaRPr>
          </a:p>
          <a:p>
            <a:r>
              <a:rPr lang="en-US" dirty="0" smtClean="0">
                <a:effectLst/>
              </a:rPr>
              <a:t>Instruction Video:</a:t>
            </a:r>
            <a:r>
              <a:rPr lang="en-US" baseline="0" dirty="0" smtClean="0">
                <a:effectLst/>
              </a:rPr>
              <a:t> https://</a:t>
            </a:r>
            <a:r>
              <a:rPr lang="en-US" baseline="0" dirty="0" err="1" smtClean="0">
                <a:effectLst/>
              </a:rPr>
              <a:t>www.youtube.com</a:t>
            </a:r>
            <a:r>
              <a:rPr lang="en-US" baseline="0" dirty="0" smtClean="0">
                <a:effectLst/>
              </a:rPr>
              <a:t>/</a:t>
            </a:r>
            <a:r>
              <a:rPr lang="en-US" baseline="0" dirty="0" err="1" smtClean="0">
                <a:effectLst/>
              </a:rPr>
              <a:t>watch?v</a:t>
            </a:r>
            <a:r>
              <a:rPr lang="en-US" baseline="0" dirty="0" smtClean="0">
                <a:effectLst/>
              </a:rPr>
              <a:t>=7gLEmS4nwi0</a:t>
            </a:r>
            <a:endParaRPr lang="en-US" dirty="0" smtClean="0">
              <a:effectLst/>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14</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Small Groups.</a:t>
            </a:r>
            <a:r>
              <a:rPr lang="en-ZA" sz="1200" kern="1200" baseline="0" dirty="0" smtClean="0">
                <a:solidFill>
                  <a:schemeClr val="tx1"/>
                </a:solidFill>
                <a:effectLst/>
                <a:latin typeface="+mn-lt"/>
                <a:ea typeface="+mn-ea"/>
                <a:cs typeface="+mn-cs"/>
              </a:rPr>
              <a:t> </a:t>
            </a:r>
            <a:r>
              <a:rPr lang="en-US" baseline="0" dirty="0" smtClean="0"/>
              <a:t>Here are the questions for our small group time: (1)</a:t>
            </a:r>
            <a:r>
              <a:rPr lang="en-US" dirty="0" smtClean="0"/>
              <a:t> How did you feel during the WODs? (tough, out of breath, suffering, in pain). (2) In what ways can experiencing suffering be a good thing for us? (3) Think about a time in your life when you were experiencing suffering in</a:t>
            </a:r>
            <a:r>
              <a:rPr lang="en-US" baseline="0" dirty="0" smtClean="0"/>
              <a:t> </a:t>
            </a:r>
            <a:r>
              <a:rPr lang="en-US" dirty="0" smtClean="0"/>
              <a:t>your life. Did you feel it drew you closer to God or pushed you further from</a:t>
            </a:r>
            <a:r>
              <a:rPr lang="en-US" baseline="0" dirty="0" smtClean="0"/>
              <a:t> </a:t>
            </a:r>
            <a:r>
              <a:rPr lang="en-US" dirty="0" smtClean="0"/>
              <a:t>Him?</a:t>
            </a:r>
            <a:r>
              <a:rPr lang="en-US" baseline="0" dirty="0" smtClean="0"/>
              <a:t> </a:t>
            </a:r>
            <a:r>
              <a:rPr lang="en-US" dirty="0" smtClean="0"/>
              <a:t>(4) 2 Corinthians 4:16-17 says: </a:t>
            </a:r>
            <a:r>
              <a:rPr lang="en-US" i="1" dirty="0" smtClean="0"/>
              <a:t>"That is why we never give up. Though our bodies are dying, our spirits are being renewed every day. For our present troubles are small and won't last very long. Yet they will produce for us a glory that vastly outweighs them and will last forever."</a:t>
            </a:r>
            <a:r>
              <a:rPr lang="en-US" dirty="0" smtClean="0"/>
              <a:t> How does this</a:t>
            </a:r>
            <a:r>
              <a:rPr lang="en-US" baseline="0" dirty="0" smtClean="0"/>
              <a:t> </a:t>
            </a:r>
            <a:r>
              <a:rPr lang="en-US" dirty="0" smtClean="0"/>
              <a:t>Scripture make you think differently about suffering? (5)</a:t>
            </a:r>
            <a:r>
              <a:rPr lang="en-US" baseline="0" dirty="0" smtClean="0"/>
              <a:t> Pray for each other to experience God when suffering.</a:t>
            </a:r>
          </a:p>
        </p:txBody>
      </p:sp>
      <p:sp>
        <p:nvSpPr>
          <p:cNvPr id="4" name="Slide Number Placeholder 3"/>
          <p:cNvSpPr>
            <a:spLocks noGrp="1"/>
          </p:cNvSpPr>
          <p:nvPr>
            <p:ph type="sldNum" sz="quarter" idx="10"/>
          </p:nvPr>
        </p:nvSpPr>
        <p:spPr/>
        <p:txBody>
          <a:bodyPr/>
          <a:lstStyle/>
          <a:p>
            <a:fld id="{EA8F9A47-FA95-6E4D-B4E0-31082CF84FA7}" type="slidenum">
              <a:rPr lang="en-US" smtClean="0"/>
              <a:t>15</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Sunday morning it is the Word-On</a:t>
            </a:r>
            <a:r>
              <a:rPr lang="en-US" baseline="0" dirty="0" smtClean="0"/>
              <a:t> series and we will be exploring what the Bible says about Suffering.</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16</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Friday night is our Power Night.</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17</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It is time for Refreshments.</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18</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open our</a:t>
            </a:r>
            <a:r>
              <a:rPr lang="en-US" baseline="0" dirty="0" smtClean="0"/>
              <a:t> meeting in </a:t>
            </a:r>
            <a:r>
              <a:rPr lang="en-US" dirty="0" smtClean="0"/>
              <a:t>prayer.</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2</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newcomers and regulars.</a:t>
            </a:r>
          </a:p>
        </p:txBody>
      </p:sp>
      <p:sp>
        <p:nvSpPr>
          <p:cNvPr id="4" name="Slide Number Placeholder 3"/>
          <p:cNvSpPr>
            <a:spLocks noGrp="1"/>
          </p:cNvSpPr>
          <p:nvPr>
            <p:ph type="sldNum" sz="quarter" idx="10"/>
          </p:nvPr>
        </p:nvSpPr>
        <p:spPr/>
        <p:txBody>
          <a:bodyPr/>
          <a:lstStyle/>
          <a:p>
            <a:fld id="{EA8F9A47-FA95-6E4D-B4E0-31082CF84FA7}" type="slidenum">
              <a:rPr lang="en-US" smtClean="0"/>
              <a:t>3</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Sunday morning it is the Word-On series and we will be exploring what the Bible says about Suffering.</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4</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Friday night is our Power Night. </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5</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Tonight is CrossFit</a:t>
            </a:r>
            <a:r>
              <a:rPr lang="en-US" baseline="0" dirty="0" smtClean="0"/>
              <a:t> </a:t>
            </a:r>
            <a:r>
              <a:rPr lang="en-US" dirty="0" smtClean="0"/>
              <a:t>Night. </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6</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Put your hands together for our CrossFit instructors!</a:t>
            </a:r>
          </a:p>
          <a:p>
            <a:r>
              <a:rPr lang="en-US" dirty="0" smtClean="0"/>
              <a:t>Hi guys and girls, it is awesome to be with you this evening. Thank you for</a:t>
            </a:r>
            <a:r>
              <a:rPr lang="en-US" baseline="0" dirty="0" smtClean="0"/>
              <a:t> </a:t>
            </a:r>
            <a:r>
              <a:rPr lang="en-US" dirty="0" smtClean="0"/>
              <a:t>having us and thank you to Mark and Debs for inviting us to join you. So my</a:t>
            </a:r>
            <a:r>
              <a:rPr lang="en-US" baseline="0" dirty="0" smtClean="0"/>
              <a:t> </a:t>
            </a:r>
            <a:r>
              <a:rPr lang="en-US" dirty="0" smtClean="0"/>
              <a:t>name is Simon</a:t>
            </a:r>
            <a:r>
              <a:rPr lang="is-IS" dirty="0" smtClean="0"/>
              <a:t>…</a:t>
            </a:r>
            <a:endParaRPr lang="en-US"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t>7</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a:t>
            </a:r>
            <a:r>
              <a:rPr lang="en-US" dirty="0" smtClean="0"/>
              <a:t>and these are two of my friends, Josh and Isaac. We mess</a:t>
            </a:r>
            <a:r>
              <a:rPr lang="en-US" baseline="0" dirty="0" smtClean="0"/>
              <a:t> </a:t>
            </a:r>
            <a:r>
              <a:rPr lang="en-US" dirty="0" smtClean="0"/>
              <a:t>around with a little sport you might of heard of before called CrossFit. </a:t>
            </a:r>
            <a:br>
              <a:rPr lang="en-US" dirty="0" smtClean="0"/>
            </a:br>
            <a:endParaRPr lang="en-US"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t>8</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who of you here have ever done CrossFit before?</a:t>
            </a:r>
            <a:br>
              <a:rPr lang="en-US" dirty="0" smtClean="0"/>
            </a:br>
            <a:r>
              <a:rPr lang="en-US" dirty="0" smtClean="0"/>
              <a:t>And what can you tell us about CrossFit?</a:t>
            </a:r>
            <a:br>
              <a:rPr lang="en-US" dirty="0" smtClean="0"/>
            </a:br>
            <a:r>
              <a:rPr lang="en-US" dirty="0" smtClean="0"/>
              <a:t>So when people think about CrossFit, what are some of the things which come</a:t>
            </a:r>
            <a:r>
              <a:rPr lang="en-US" baseline="0" dirty="0" smtClean="0"/>
              <a:t> </a:t>
            </a:r>
            <a:r>
              <a:rPr lang="en-US" dirty="0" smtClean="0"/>
              <a:t>to mind?</a:t>
            </a:r>
            <a:br>
              <a:rPr lang="en-US" dirty="0" smtClean="0"/>
            </a:br>
            <a:endParaRPr lang="en-US"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t>9</a:t>
            </a:fld>
            <a:endParaRPr lang="en-US"/>
          </a:p>
        </p:txBody>
      </p:sp>
    </p:spTree>
    <p:extLst>
      <p:ext uri="{BB962C8B-B14F-4D97-AF65-F5344CB8AC3E}">
        <p14:creationId xmlns:p14="http://schemas.microsoft.com/office/powerpoint/2010/main" val="2143126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t>16/06/09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943780356"/>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t>16/06/09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339474396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t>16/06/09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45106041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t>16/06/09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029181072"/>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C17A63-4EA9-4543-8FBB-65EA968A8C3B}" type="datetimeFigureOut">
              <a:rPr lang="en-US" smtClean="0"/>
              <a:t>16/06/09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307636766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C17A63-4EA9-4543-8FBB-65EA968A8C3B}" type="datetimeFigureOut">
              <a:rPr lang="en-US" smtClean="0"/>
              <a:t>16/06/09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074268937"/>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C17A63-4EA9-4543-8FBB-65EA968A8C3B}" type="datetimeFigureOut">
              <a:rPr lang="en-US" smtClean="0"/>
              <a:t>16/06/09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681738739"/>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C17A63-4EA9-4543-8FBB-65EA968A8C3B}" type="datetimeFigureOut">
              <a:rPr lang="en-US" smtClean="0"/>
              <a:t>16/06/09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940674830"/>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17A63-4EA9-4543-8FBB-65EA968A8C3B}" type="datetimeFigureOut">
              <a:rPr lang="en-US" smtClean="0"/>
              <a:t>16/06/09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259387340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t>16/06/09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91617807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t>16/06/09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390298969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C17A63-4EA9-4543-8FBB-65EA968A8C3B}" type="datetimeFigureOut">
              <a:rPr lang="en-US" smtClean="0"/>
              <a:t>16/06/09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B65D68-5C8F-2840-97E5-5B704BB7A85A}" type="slidenum">
              <a:rPr lang="en-US" smtClean="0"/>
              <a:t>‹#›</a:t>
            </a:fld>
            <a:endParaRPr lang="en-US"/>
          </a:p>
        </p:txBody>
      </p:sp>
    </p:spTree>
    <p:extLst>
      <p:ext uri="{BB962C8B-B14F-4D97-AF65-F5344CB8AC3E}">
        <p14:creationId xmlns:p14="http://schemas.microsoft.com/office/powerpoint/2010/main" val="2970590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62155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42481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44401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2121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96529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2553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08255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71749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95804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67890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70742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51820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11501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55260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86076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31747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22370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65135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9616</TotalTime>
  <Words>871</Words>
  <Application>Microsoft Macintosh PowerPoint</Application>
  <PresentationFormat>On-screen Show (4:3)</PresentationFormat>
  <Paragraphs>51</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Tittley</dc:creator>
  <cp:lastModifiedBy>Mark Tittley</cp:lastModifiedBy>
  <cp:revision>540</cp:revision>
  <dcterms:created xsi:type="dcterms:W3CDTF">2015-09-10T12:52:54Z</dcterms:created>
  <dcterms:modified xsi:type="dcterms:W3CDTF">2016-06-09T10:41:41Z</dcterms:modified>
</cp:coreProperties>
</file>