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2" r:id="rId3"/>
    <p:sldId id="273" r:id="rId4"/>
    <p:sldId id="277" r:id="rId5"/>
    <p:sldId id="278" r:id="rId6"/>
    <p:sldId id="282" r:id="rId7"/>
    <p:sldId id="285" r:id="rId8"/>
    <p:sldId id="287" r:id="rId9"/>
    <p:sldId id="288" r:id="rId10"/>
    <p:sldId id="301" r:id="rId11"/>
    <p:sldId id="303" r:id="rId12"/>
    <p:sldId id="305" r:id="rId13"/>
    <p:sldId id="309" r:id="rId14"/>
    <p:sldId id="310" r:id="rId15"/>
    <p:sldId id="311" r:id="rId16"/>
    <p:sldId id="313" r:id="rId17"/>
    <p:sldId id="315" r:id="rId18"/>
    <p:sldId id="320" r:id="rId19"/>
    <p:sldId id="321" r:id="rId20"/>
    <p:sldId id="324" r:id="rId21"/>
    <p:sldId id="325" r:id="rId22"/>
    <p:sldId id="327" r:id="rId23"/>
    <p:sldId id="329" r:id="rId24"/>
    <p:sldId id="330" r:id="rId25"/>
    <p:sldId id="332" r:id="rId26"/>
    <p:sldId id="334" r:id="rId27"/>
    <p:sldId id="337" r:id="rId28"/>
    <p:sldId id="339" r:id="rId29"/>
    <p:sldId id="340" r:id="rId30"/>
    <p:sldId id="342" r:id="rId31"/>
    <p:sldId id="344" r:id="rId32"/>
    <p:sldId id="347" r:id="rId33"/>
    <p:sldId id="348" r:id="rId34"/>
    <p:sldId id="349" r:id="rId35"/>
    <p:sldId id="354" r:id="rId36"/>
    <p:sldId id="355" r:id="rId37"/>
    <p:sldId id="357" r:id="rId38"/>
    <p:sldId id="360" r:id="rId39"/>
    <p:sldId id="361" r:id="rId40"/>
    <p:sldId id="362" r:id="rId41"/>
    <p:sldId id="368" r:id="rId42"/>
    <p:sldId id="369" r:id="rId43"/>
    <p:sldId id="370" r:id="rId44"/>
    <p:sldId id="371" r:id="rId45"/>
    <p:sldId id="372" r:id="rId46"/>
    <p:sldId id="373" r:id="rId47"/>
    <p:sldId id="374" r:id="rId48"/>
    <p:sldId id="375" r:id="rId49"/>
    <p:sldId id="376" r:id="rId50"/>
    <p:sldId id="377" r:id="rId51"/>
    <p:sldId id="384" r:id="rId52"/>
    <p:sldId id="386" r:id="rId53"/>
    <p:sldId id="387" r:id="rId54"/>
    <p:sldId id="388" r:id="rId55"/>
    <p:sldId id="389" r:id="rId56"/>
    <p:sldId id="390" r:id="rId57"/>
    <p:sldId id="391" r:id="rId58"/>
    <p:sldId id="392" r:id="rId59"/>
    <p:sldId id="408" r:id="rId60"/>
    <p:sldId id="415" r:id="rId61"/>
    <p:sldId id="409" r:id="rId62"/>
    <p:sldId id="410" r:id="rId63"/>
    <p:sldId id="413" r:id="rId64"/>
    <p:sldId id="414" r:id="rId65"/>
    <p:sldId id="402" r:id="rId66"/>
    <p:sldId id="403" r:id="rId67"/>
    <p:sldId id="416" r:id="rId68"/>
    <p:sldId id="417" r:id="rId69"/>
    <p:sldId id="405" r:id="rId70"/>
    <p:sldId id="406" r:id="rId71"/>
    <p:sldId id="407" r:id="rId72"/>
    <p:sldId id="404" r:id="rId7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4" d="100"/>
          <a:sy n="84" d="100"/>
        </p:scale>
        <p:origin x="-165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28" d="100"/>
        <a:sy n="128" d="100"/>
      </p:scale>
      <p:origin x="0" y="1431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slide" Target="slides/slide72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9677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13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5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059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222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608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425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301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92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3357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278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7C164-89DE-1446-9B8D-542AA00DE572}" type="datetimeFigureOut">
              <a:rPr lang="en-US" smtClean="0"/>
              <a:t>16/06/11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8FB831-20C0-8A40-8655-39AACCDB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2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file://localhost/Users/marktittley/Desktop/_Facebook%202/IMG_7169.jpg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Facebook%202/IMG_7241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Facebook%202/IMG_7243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Facebook%202/IMG_7247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Facebook%202/IMG_725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Facebook%202/IMG_725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Facebook%202/IMG_7255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Facebook%202/IMG_7257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Facebook%202/IMG_7259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Facebook%202/IMG_7267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Facebook%202/IMG_7268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Facebook%202/IMG_7185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Facebook%202/IMG_7273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Facebook%202/IMG_7279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Facebook%202/IMG_7283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Facebook%202/IMG_7289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Facebook%202/IMG_7290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Facebook%202/IMG_7293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Facebook%202/IMG_7298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Facebook%202/IMG_7316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Facebook%202/IMG_7320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Facebook%202/IMG_7323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Facebook%202/IMG_7186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Facebook%202/IMG_7331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Facebook%202/IMG_7340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Facebook%202/IMG_7350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Facebook%202/IMG_7351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Facebook%202/IMG_7356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Facebook%202/IMG_7366.jpg" TargetMode="Externa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Relationship Id="rId3" Type="http://schemas.openxmlformats.org/officeDocument/2006/relationships/image" Target="file://localhost/Users/marktittley/Desktop/_Facebook%202/IMG_7367.jpg" TargetMode="Externa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Relationship Id="rId3" Type="http://schemas.openxmlformats.org/officeDocument/2006/relationships/image" Target="file://localhost/Users/marktittley/Desktop/_Facebook%202/IMG_7370.jpg" TargetMode="Externa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Relationship Id="rId3" Type="http://schemas.openxmlformats.org/officeDocument/2006/relationships/image" Target="file://localhost/Users/marktittley/Desktop/_Facebook%202/IMG_7378.jpg" TargetMode="Externa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Relationship Id="rId3" Type="http://schemas.openxmlformats.org/officeDocument/2006/relationships/image" Target="file://localhost/Users/marktittley/Desktop/_Facebook%202/IMG_7379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Facebook%202/IMG_7192.jpg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Relationship Id="rId3" Type="http://schemas.openxmlformats.org/officeDocument/2006/relationships/image" Target="file://localhost/Users/marktittley/Desktop/_Facebook%202/IMG_7381.jpg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g"/><Relationship Id="rId3" Type="http://schemas.openxmlformats.org/officeDocument/2006/relationships/image" Target="file://localhost/Users/marktittley/Desktop/_Facebook%202/IMG_7391.jpg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g"/><Relationship Id="rId3" Type="http://schemas.openxmlformats.org/officeDocument/2006/relationships/image" Target="file://localhost/Users/marktittley/Desktop/_Facebook%202/IMG_7392.jpg" TargetMode="Externa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g"/><Relationship Id="rId3" Type="http://schemas.openxmlformats.org/officeDocument/2006/relationships/image" Target="file://localhost/Users/marktittley/Desktop/_Facebook%202/IMG_7393.jpg" TargetMode="Externa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jpg"/><Relationship Id="rId3" Type="http://schemas.openxmlformats.org/officeDocument/2006/relationships/image" Target="file://localhost/Users/marktittley/Desktop/_Facebook%202/IMG_7396.jpg" TargetMode="Externa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g"/><Relationship Id="rId3" Type="http://schemas.openxmlformats.org/officeDocument/2006/relationships/image" Target="file://localhost/Users/marktittley/Desktop/_Facebook%202/IMG_7401.jpg" TargetMode="Externa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jpg"/><Relationship Id="rId3" Type="http://schemas.openxmlformats.org/officeDocument/2006/relationships/image" Target="file://localhost/Users/marktittley/Desktop/_Facebook%202/IMG_7403.jpg" TargetMode="Externa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g"/><Relationship Id="rId3" Type="http://schemas.openxmlformats.org/officeDocument/2006/relationships/image" Target="file://localhost/Users/marktittley/Desktop/_Facebook%202/IMG_7404.jpg" TargetMode="Externa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g"/><Relationship Id="rId3" Type="http://schemas.openxmlformats.org/officeDocument/2006/relationships/image" Target="file://localhost/Users/marktittley/Desktop/_Facebook%202/IMG_7406.jpg" TargetMode="Externa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g"/><Relationship Id="rId3" Type="http://schemas.openxmlformats.org/officeDocument/2006/relationships/image" Target="file://localhost/Users/marktittley/Desktop/_Facebook%202/IMG_7408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Facebook%202/IMG_7193.jpg" TargetMode="Externa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g"/><Relationship Id="rId3" Type="http://schemas.openxmlformats.org/officeDocument/2006/relationships/image" Target="file://localhost/Users/marktittley/Desktop/_Facebook%202/IMG_7415.jpg" TargetMode="Externa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g"/><Relationship Id="rId3" Type="http://schemas.openxmlformats.org/officeDocument/2006/relationships/image" Target="file://localhost/Users/marktittley/Desktop/_Facebook%202/IMG_7422.jpg" TargetMode="Externa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g"/><Relationship Id="rId3" Type="http://schemas.openxmlformats.org/officeDocument/2006/relationships/image" Target="file://localhost/Users/marktittley/Desktop/_Facebook%202/IMG_7429.jpg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jpg"/><Relationship Id="rId3" Type="http://schemas.openxmlformats.org/officeDocument/2006/relationships/image" Target="file://localhost/Users/marktittley/Desktop/_Facebook%202/IMG_7431.jpg" TargetMode="Externa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jpg"/><Relationship Id="rId3" Type="http://schemas.openxmlformats.org/officeDocument/2006/relationships/image" Target="file://localhost/Users/marktittley/Desktop/_Facebook%202/IMG_7432.jpg" TargetMode="Externa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jpg"/><Relationship Id="rId3" Type="http://schemas.openxmlformats.org/officeDocument/2006/relationships/image" Target="file://localhost/Users/marktittley/Desktop/_Facebook%202/IMG_7435.jpg" TargetMode="Externa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jpg"/><Relationship Id="rId3" Type="http://schemas.openxmlformats.org/officeDocument/2006/relationships/image" Target="file://localhost/Users/marktittley/Desktop/_Facebook%202/IMG_7436.jpg" TargetMode="Externa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jpg"/><Relationship Id="rId3" Type="http://schemas.openxmlformats.org/officeDocument/2006/relationships/image" Target="file://localhost/Users/marktittley/Desktop/_Facebook%202/IMG_7437.jpg" TargetMode="Externa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jpg"/><Relationship Id="rId3" Type="http://schemas.openxmlformats.org/officeDocument/2006/relationships/image" Target="file://localhost/Users/marktittley/Desktop/_Facebook%202/IMG_7444.jpg" TargetMode="Externa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g"/><Relationship Id="rId3" Type="http://schemas.openxmlformats.org/officeDocument/2006/relationships/image" Target="file://localhost/Users/marktittley/Desktop/_Facebook%202/IMG_7252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Facebook%202/IMG_7198.jpg" TargetMode="Externa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jpg"/><Relationship Id="rId3" Type="http://schemas.openxmlformats.org/officeDocument/2006/relationships/image" Target="file://localhost/Users/marktittley/Desktop/_Facebook%202/IMG_7282.jpg" TargetMode="Externa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jpg"/><Relationship Id="rId3" Type="http://schemas.openxmlformats.org/officeDocument/2006/relationships/image" Target="file://localhost/Users/marktittley/Desktop/_Facebook%202/IMG_7260.jpg" TargetMode="Externa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jpg"/><Relationship Id="rId3" Type="http://schemas.openxmlformats.org/officeDocument/2006/relationships/image" Target="file://localhost/Users/marktittley/Desktop/_Facebook%202/IMG_7261.jpg" TargetMode="Externa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g"/><Relationship Id="rId3" Type="http://schemas.openxmlformats.org/officeDocument/2006/relationships/image" Target="file://localhost/Users/marktittley/Desktop/_Facebook%202/IMG_7269.jpg" TargetMode="Externa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jpg"/><Relationship Id="rId3" Type="http://schemas.openxmlformats.org/officeDocument/2006/relationships/image" Target="file://localhost/Users/marktittley/Desktop/_Facebook%202/IMG_7271.jpg" TargetMode="Externa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jpg"/><Relationship Id="rId3" Type="http://schemas.openxmlformats.org/officeDocument/2006/relationships/image" Target="file://localhost/Users/marktittley/Desktop/_Facebook%202/IMG_7265.jpg" TargetMode="Externa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g"/><Relationship Id="rId3" Type="http://schemas.openxmlformats.org/officeDocument/2006/relationships/image" Target="file://localhost/Users/marktittley/Desktop/_Facebook%202/IMG_7266.jp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g"/><Relationship Id="rId3" Type="http://schemas.openxmlformats.org/officeDocument/2006/relationships/image" Target="file://localhost/Users/marktittley/Desktop/_Facebook%202/IMG_7341.jpg" TargetMode="Externa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g"/><Relationship Id="rId3" Type="http://schemas.openxmlformats.org/officeDocument/2006/relationships/image" Target="file://localhost/Users/marktittley/Desktop/_Facebook%202/IMG_7349.jpg" TargetMode="Externa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g"/><Relationship Id="rId3" Type="http://schemas.openxmlformats.org/officeDocument/2006/relationships/image" Target="file://localhost/Users/marktittley/Desktop/_Facebook%202/IMG_7383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Facebook%202/IMG_7205.jpg" TargetMode="Externa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g"/><Relationship Id="rId3" Type="http://schemas.openxmlformats.org/officeDocument/2006/relationships/image" Target="file://localhost/Users/marktittley/Desktop/_Facebook%202/IMG_7384.jpg" TargetMode="Externa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g"/><Relationship Id="rId3" Type="http://schemas.openxmlformats.org/officeDocument/2006/relationships/image" Target="file://localhost/Users/marktittley/Desktop/_Facebook%202/IMG_7386.jpg" TargetMode="Externa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g"/><Relationship Id="rId3" Type="http://schemas.openxmlformats.org/officeDocument/2006/relationships/image" Target="file://localhost/Users/marktittley/Desktop/_Facebook%202/IMG_7417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Facebook%202/IMG_720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Facebook%202/IMG_7211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169.jpg" descr="/Users/marktittley/Desktop/_Facebook 2/IMG_71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129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41.jpg" descr="/Users/marktittley/Desktop/_Facebook 2/IMG_72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006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43.jpg" descr="/Users/marktittley/Desktop/_Facebook 2/IMG_72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4272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47.jpg" descr="/Users/marktittley/Desktop/_Facebook 2/IMG_724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550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53.jpg" descr="/Users/marktittley/Desktop/_Facebook 2/IMG_72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0149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54.jpg" descr="/Users/marktittley/Desktop/_Facebook 2/IMG_72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080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55.jpg" descr="/Users/marktittley/Desktop/_Facebook 2/IMG_725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490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57.jpg" descr="/Users/marktittley/Desktop/_Facebook 2/IMG_725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351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59.jpg" descr="/Users/marktittley/Desktop/_Facebook 2/IMG_725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699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67.jpg" descr="/Users/marktittley/Desktop/_Facebook 2/IMG_72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2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672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68.jpg" descr="/Users/marktittley/Desktop/_Facebook 2/IMG_72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784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185.jpg" descr="/Users/marktittley/Desktop/_Facebook 2/IMG_718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4961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73.jpg" descr="/Users/marktittley/Desktop/_Facebook 2/IMG_727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112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79.jpg" descr="/Users/marktittley/Desktop/_Facebook 2/IMG_72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30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83.jpg" descr="/Users/marktittley/Desktop/_Facebook 2/IMG_72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552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89.jpg" descr="/Users/marktittley/Desktop/_Facebook 2/IMG_72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1985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90.jpg" descr="/Users/marktittley/Desktop/_Facebook 2/IMG_729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307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93.jpg" descr="/Users/marktittley/Desktop/_Facebook 2/IMG_72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43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98.jpg" descr="/Users/marktittley/Desktop/_Facebook 2/IMG_72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1800"/>
            <a:ext cx="9144000" cy="599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854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16.jpg" descr="/Users/marktittley/Desktop/_Facebook 2/IMG_73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5000"/>
            <a:ext cx="9144000" cy="5586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038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20.jpg" descr="/Users/marktittley/Desktop/_Facebook 2/IMG_732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097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23.jpg" descr="/Users/marktittley/Desktop/_Facebook 2/IMG_73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4244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186.jpg" descr="/Users/marktittley/Desktop/_Facebook 2/IMG_71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70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31.jpg" descr="/Users/marktittley/Desktop/_Facebook 2/IMG_73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42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46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40.jpg" descr="/Users/marktittley/Desktop/_Facebook 2/IMG_734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7639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50.jpg" descr="/Users/marktittley/Desktop/_Facebook 2/IMG_735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16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366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51.jpg" descr="/Users/marktittley/Desktop/_Facebook 2/IMG_73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913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56.jpg" descr="/Users/marktittley/Desktop/_Facebook 2/IMG_73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41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0340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66.jpg" descr="/Users/marktittley/Desktop/_Facebook 2/IMG_73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167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67.jpg" descr="/Users/marktittley/Desktop/_Facebook 2/IMG_73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816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70.jpg" descr="/Users/marktittley/Desktop/_Facebook 2/IMG_737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5600"/>
            <a:ext cx="9144000" cy="6144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073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78.jpg" descr="/Users/marktittley/Desktop/_Facebook 2/IMG_737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07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79.jpg" descr="/Users/marktittley/Desktop/_Facebook 2/IMG_73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5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1873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192.jpg" descr="/Users/marktittley/Desktop/_Facebook 2/IMG_71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500"/>
            <a:ext cx="9144000" cy="597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709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81.jpg" descr="/Users/marktittley/Desktop/_Facebook 2/IMG_738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4089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91.jpg" descr="/Users/marktittley/Desktop/_Facebook 2/IMG_73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460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92.jpg" descr="/Users/marktittley/Desktop/_Facebook 2/IMG_739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68120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93.jpg" descr="/Users/marktittley/Desktop/_Facebook 2/IMG_73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465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96.jpg" descr="/Users/marktittley/Desktop/_Facebook 2/IMG_739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566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01.jpg" descr="/Users/marktittley/Desktop/_Facebook 2/IMG_740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275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03.jpg" descr="/Users/marktittley/Desktop/_Facebook 2/IMG_740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300"/>
            <a:ext cx="9144000" cy="6117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44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04.jpg" descr="/Users/marktittley/Desktop/_Facebook 2/IMG_74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79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0409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06.jpg" descr="/Users/marktittley/Desktop/_Facebook 2/IMG_740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3100"/>
            <a:ext cx="9144000" cy="551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926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08.jpg" descr="/Users/marktittley/Desktop/_Facebook 2/IMG_740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2600"/>
            <a:ext cx="9144000" cy="588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930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193.jpg" descr="/Users/marktittley/Desktop/_Facebook 2/IMG_719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3990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15.jpg" descr="/Users/marktittley/Desktop/_Facebook 2/IMG_741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61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2732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22.jpg" descr="/Users/marktittley/Desktop/_Facebook 2/IMG_74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16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085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29.jpg" descr="/Users/marktittley/Desktop/_Facebook 2/IMG_74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61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1410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31.jpg" descr="/Users/marktittley/Desktop/_Facebook 2/IMG_743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952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32.jpg" descr="/Users/marktittley/Desktop/_Facebook 2/IMG_743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373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35.jpg" descr="/Users/marktittley/Desktop/_Facebook 2/IMG_743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99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36.jpg" descr="/Users/marktittley/Desktop/_Facebook 2/IMG_743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418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37.jpg" descr="/Users/marktittley/Desktop/_Facebook 2/IMG_743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70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87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44.jpg" descr="/Users/marktittley/Desktop/_Facebook 2/IMG_74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3800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52.jpg" descr="/Users/marktittley/Desktop/_Facebook 2/IMG_725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679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198.jpg" descr="/Users/marktittley/Desktop/_Facebook 2/IMG_719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551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82.jpg" descr="/Users/marktittley/Desktop/_Facebook 2/IMG_728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1500"/>
            <a:ext cx="9144000" cy="572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275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60.jpg" descr="/Users/marktittley/Desktop/_Facebook 2/IMG_726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19100"/>
            <a:ext cx="9144000" cy="6035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58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61.jpg" descr="/Users/marktittley/Desktop/_Facebook 2/IMG_726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7800"/>
            <a:ext cx="9144000" cy="651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0392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69.jpg" descr="/Users/marktittley/Desktop/_Facebook 2/IMG_72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6900"/>
            <a:ext cx="9144000" cy="567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938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71.jpg" descr="/Users/marktittley/Desktop/_Facebook 2/IMG_727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20700"/>
            <a:ext cx="9144000" cy="5815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68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65.jpg" descr="/Users/marktittley/Desktop/_Facebook 2/IMG_726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7200"/>
            <a:ext cx="9144000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558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66.jpg" descr="/Users/marktittley/Desktop/_Facebook 2/IMG_726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100"/>
            <a:ext cx="9144000" cy="6272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269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41.jpg" descr="/Users/marktittley/Desktop/_Facebook 2/IMG_734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081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49.jpg" descr="/Users/marktittley/Desktop/_Facebook 2/IMG_73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600"/>
            <a:ext cx="9144000" cy="5650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683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83.jpg" descr="/Users/marktittley/Desktop/_Facebook 2/IMG_73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97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743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05.jpg" descr="/Users/marktittley/Desktop/_Facebook 2/IMG_720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8500"/>
            <a:ext cx="9144000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576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84.jpg" descr="/Users/marktittley/Desktop/_Facebook 2/IMG_73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7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34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386.jpg" descr="/Users/marktittley/Desktop/_Facebook 2/IMG_738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89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198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xmlns:p14="http://schemas.microsoft.com/office/powerpoint/2010/main" spd="slow" advClick="0" advTm="1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417.jpg" descr="/Users/marktittley/Desktop/_Facebook 2/IMG_741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6400"/>
            <a:ext cx="9144000" cy="6062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48941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09.jpg" descr="/Users/marktittley/Desktop/_Facebook 2/IMG_720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"/>
            <a:ext cx="9144000" cy="625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137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7211.jpg" descr="/Users/marktittley/Desktop/_Facebook 2/IMG_721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2300"/>
            <a:ext cx="9144000" cy="5620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29623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0</Words>
  <Application>Microsoft Macintosh PowerPoint</Application>
  <PresentationFormat>On-screen Show (4:3)</PresentationFormat>
  <Paragraphs>0</Paragraphs>
  <Slides>72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2016-06-11T08:48:16Z</dcterms:created>
  <dcterms:modified xsi:type="dcterms:W3CDTF">2016-06-11T09:04:26Z</dcterms:modified>
</cp:coreProperties>
</file>