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82" r:id="rId2"/>
    <p:sldId id="651" r:id="rId3"/>
    <p:sldId id="613" r:id="rId4"/>
    <p:sldId id="628" r:id="rId5"/>
    <p:sldId id="637" r:id="rId6"/>
    <p:sldId id="654" r:id="rId7"/>
    <p:sldId id="636" r:id="rId8"/>
    <p:sldId id="656" r:id="rId9"/>
    <p:sldId id="652" r:id="rId10"/>
    <p:sldId id="653" r:id="rId11"/>
    <p:sldId id="655" r:id="rId12"/>
    <p:sldId id="627" r:id="rId13"/>
    <p:sldId id="503" r:id="rId14"/>
    <p:sldId id="643" r:id="rId15"/>
    <p:sldId id="62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9" autoAdjust="0"/>
    <p:restoredTop sz="82066" autoAdjust="0"/>
  </p:normalViewPr>
  <p:slideViewPr>
    <p:cSldViewPr snapToGrid="0" snapToObjects="1" showGuides="1">
      <p:cViewPr varScale="1">
        <p:scale>
          <a:sx n="62" d="100"/>
          <a:sy n="62" d="100"/>
        </p:scale>
        <p:origin x="-120" y="-344"/>
      </p:cViewPr>
      <p:guideLst>
        <p:guide orient="horz" pos="2299"/>
        <p:guide pos="2051"/>
        <p:guide pos="54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week is our Dodgeball Night</a:t>
            </a:r>
            <a:r>
              <a:rPr lang="en-US" baseline="0" dirty="0" smtClean="0"/>
              <a:t>. </a:t>
            </a:r>
            <a:r>
              <a:rPr lang="en-US" dirty="0" smtClean="0"/>
              <a:t>We are going to open </a:t>
            </a:r>
            <a:r>
              <a:rPr lang="en-US" smtClean="0"/>
              <a:t>in prayer.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2-on-2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Dodgeball. Then each team will choose two players to compete in 2-on-2 Dodgeball - using the same knockout format as with the Team Dodgeball.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 Dodgeball. The leaders (Adult/Teens) are going to challenge the rest of the group to a game of dodgeball. Choose your best six layers (remember there has to be 2 of the opposite sex in each team – and may the best team win!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 Questions: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(1)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was the best part of playing dodgeball? (2) When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you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struck by a dodgeball in life? (Leaders Note: Life can be like a game of dodgeball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blows come from friends, family members,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luck, the Devil,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Try and get your group members to talk about actual things that have harmed them in life). (3) What weapons has God given you to fight dodgeballs in life? </a:t>
            </a:r>
            <a:r>
              <a:rPr lang="en-ZA" dirty="0" smtClean="0"/>
              <a:t>“Hold up the shield of faith to stop the fiery arrows of the devil.</a:t>
            </a:r>
            <a:r>
              <a:rPr lang="en-ZA" baseline="30000" dirty="0" smtClean="0"/>
              <a:t> </a:t>
            </a:r>
            <a:r>
              <a:rPr lang="en-ZA" dirty="0" smtClean="0"/>
              <a:t>Put on salvation as your helmet, and take the sword of the Spirit, which is the word of God.</a:t>
            </a:r>
            <a:r>
              <a:rPr lang="en-ZA" baseline="0" dirty="0" smtClean="0"/>
              <a:t> </a:t>
            </a:r>
            <a:r>
              <a:rPr lang="en-ZA" dirty="0" smtClean="0"/>
              <a:t>Pray in the Spirit at all times and on every occasion.” (Ephesians 6:16-18).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Pray for each other to use these weapons to defeat the attacks of the evil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 it is The Word-On</a:t>
            </a:r>
            <a:r>
              <a:rPr lang="en-US" baseline="0" dirty="0" smtClean="0"/>
              <a:t> series and we will be exploring what the Bible says about Spiritual Warfare.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Friday night is </a:t>
            </a:r>
            <a:r>
              <a:rPr lang="en-US" smtClean="0"/>
              <a:t>our Movie</a:t>
            </a:r>
            <a:r>
              <a:rPr lang="en-US" baseline="0" smtClean="0"/>
              <a:t> </a:t>
            </a:r>
            <a:r>
              <a:rPr lang="en-US" baseline="0" dirty="0" smtClean="0"/>
              <a:t>Night.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for Refreshments.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r>
              <a:rPr lang="en-US" dirty="0" smtClean="0"/>
              <a:t>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 it is The Word-On</a:t>
            </a:r>
            <a:r>
              <a:rPr lang="en-US" baseline="0" dirty="0" smtClean="0"/>
              <a:t> series and we will be exploring what the Bible says about Spiritual Warfare.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Friday night is our Movie</a:t>
            </a:r>
            <a:r>
              <a:rPr lang="en-US" baseline="0" dirty="0" smtClean="0"/>
              <a:t> Night.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Tonight is Dodgeball Night. Here is a video about the game of dodgeball…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Video: </a:t>
            </a:r>
            <a:r>
              <a:rPr lang="en-US" dirty="0" err="1" smtClean="0"/>
              <a:t>Dubstep</a:t>
            </a:r>
            <a:r>
              <a:rPr lang="en-US" dirty="0" smtClean="0"/>
              <a:t> Dodgeball. Get it on YouTube at: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=Z1l6czQ4Hs4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Here are the rules of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Dodgeball: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1. 6 per team with at least 2 members of the opposite sex.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2. You rush for the ball but only throw from behind check line.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3. Anyone who is hit with a ball is out. 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4. If you catch a throw you get a player back in and the thrower is out.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5. It you hit someone’s head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with a ball you are out.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6. You can leave the court to get a ball but can only throw from inside.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7. You can block a ball that is thrown at you with a ball in your hands.</a:t>
            </a:r>
          </a:p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In case you were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not paying attention to this important rules, here is a video version!</a:t>
            </a: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Dodgeball Rules. An edited version of an IDA clip on YouTube: https://</a:t>
            </a:r>
            <a:r>
              <a:rPr lang="en-US" sz="1200" kern="1300" baseline="0" dirty="0" err="1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www.youtube.com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/</a:t>
            </a:r>
            <a:r>
              <a:rPr lang="en-US" sz="1200" kern="1300" baseline="0" dirty="0" err="1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watch?v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=bJ1vEQKX-hE</a:t>
            </a: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Dodgeball - we will divide into 4 teams and start with a round of friendly games where two team play each other and then the other two teams play each other. Then we will have a knockout competition and there will be a draw to see which two teams play each other and then the next two teams play each other followed by a final game to reward the ultimate winners.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16/05/06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7646</TotalTime>
  <Words>575</Words>
  <Application>Microsoft Macintosh PowerPoint</Application>
  <PresentationFormat>On-screen Show (4:3)</PresentationFormat>
  <Paragraphs>38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403</cp:revision>
  <dcterms:created xsi:type="dcterms:W3CDTF">2015-09-10T12:52:54Z</dcterms:created>
  <dcterms:modified xsi:type="dcterms:W3CDTF">2016-05-06T14:32:26Z</dcterms:modified>
</cp:coreProperties>
</file>