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48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CE01D-C4D8-8643-9E87-D365E0F044D0}" type="datetimeFigureOut">
              <a:rPr lang="en-US" smtClean="0"/>
              <a:t>16/05/07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CAE8C-9E9B-D94A-A842-5715DF489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5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CE01D-C4D8-8643-9E87-D365E0F044D0}" type="datetimeFigureOut">
              <a:rPr lang="en-US" smtClean="0"/>
              <a:t>16/05/07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CAE8C-9E9B-D94A-A842-5715DF489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8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CE01D-C4D8-8643-9E87-D365E0F044D0}" type="datetimeFigureOut">
              <a:rPr lang="en-US" smtClean="0"/>
              <a:t>16/05/07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CAE8C-9E9B-D94A-A842-5715DF489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9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CE01D-C4D8-8643-9E87-D365E0F044D0}" type="datetimeFigureOut">
              <a:rPr lang="en-US" smtClean="0"/>
              <a:t>16/05/07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CAE8C-9E9B-D94A-A842-5715DF489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CE01D-C4D8-8643-9E87-D365E0F044D0}" type="datetimeFigureOut">
              <a:rPr lang="en-US" smtClean="0"/>
              <a:t>16/05/07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CAE8C-9E9B-D94A-A842-5715DF489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2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CE01D-C4D8-8643-9E87-D365E0F044D0}" type="datetimeFigureOut">
              <a:rPr lang="en-US" smtClean="0"/>
              <a:t>16/05/07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CAE8C-9E9B-D94A-A842-5715DF489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1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CE01D-C4D8-8643-9E87-D365E0F044D0}" type="datetimeFigureOut">
              <a:rPr lang="en-US" smtClean="0"/>
              <a:t>16/05/07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CAE8C-9E9B-D94A-A842-5715DF489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5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CE01D-C4D8-8643-9E87-D365E0F044D0}" type="datetimeFigureOut">
              <a:rPr lang="en-US" smtClean="0"/>
              <a:t>16/05/07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CAE8C-9E9B-D94A-A842-5715DF489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4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CE01D-C4D8-8643-9E87-D365E0F044D0}" type="datetimeFigureOut">
              <a:rPr lang="en-US" smtClean="0"/>
              <a:t>16/05/07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CAE8C-9E9B-D94A-A842-5715DF489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6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CE01D-C4D8-8643-9E87-D365E0F044D0}" type="datetimeFigureOut">
              <a:rPr lang="en-US" smtClean="0"/>
              <a:t>16/05/07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CAE8C-9E9B-D94A-A842-5715DF489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1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CE01D-C4D8-8643-9E87-D365E0F044D0}" type="datetimeFigureOut">
              <a:rPr lang="en-US" smtClean="0"/>
              <a:t>16/05/07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CAE8C-9E9B-D94A-A842-5715DF489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1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CE01D-C4D8-8643-9E87-D365E0F044D0}" type="datetimeFigureOut">
              <a:rPr lang="en-US" smtClean="0"/>
              <a:t>16/05/07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CAE8C-9E9B-D94A-A842-5715DF489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3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2266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2268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2269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2271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2272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2276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2279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2280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2287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2289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2247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2290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2293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2297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2299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2300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2310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2317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2320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2323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2326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2251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2328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2375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2378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2381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2389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2394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2402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2404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2408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2410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2255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2411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2413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2422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2432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2435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2436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2439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2442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2257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2259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2262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2264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2265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8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66.jpg" descr="/Users/marktittley/Desktop/_Show/IMG_22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7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68.jpg" descr="/Users/marktittley/Desktop/_Show/IMG_22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2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69.jpg" descr="/Users/marktittley/Desktop/_Show/IMG_22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2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71.jpg" descr="/Users/marktittley/Desktop/_Show/IMG_22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46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72.jpg" descr="/Users/marktittley/Desktop/_Show/IMG_22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0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76.jpg" descr="/Users/marktittley/Desktop/_Show/IMG_22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0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79.jpg" descr="/Users/marktittley/Desktop/_Show/IMG_22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4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80.jpg" descr="/Users/marktittley/Desktop/_Show/IMG_22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87.jpg" descr="/Users/marktittley/Desktop/_Show/IMG_22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6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89.jpg" descr="/Users/marktittley/Desktop/_Show/IMG_22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2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47.jpg" descr="/Users/marktittley/Desktop/_Show/IMG_22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9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90.jpg" descr="/Users/marktittley/Desktop/_Show/IMG_22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1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93.jpg" descr="/Users/marktittley/Desktop/_Show/IMG_22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97.jpg" descr="/Users/marktittley/Desktop/_Show/IMG_22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3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99.jpg" descr="/Users/marktittley/Desktop/_Show/IMG_22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00.jpg" descr="/Users/marktittley/Desktop/_Show/IMG_23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2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10.jpg" descr="/Users/marktittley/Desktop/_Show/IMG_23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17.jpg" descr="/Users/marktittley/Desktop/_Show/IMG_23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20.jpg" descr="/Users/marktittley/Desktop/_Show/IMG_23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6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23.jpg" descr="/Users/marktittley/Desktop/_Show/IMG_23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7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26.jpg" descr="/Users/marktittley/Desktop/_Show/IMG_23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8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51.jpg" descr="/Users/marktittley/Desktop/_Show/IMG_22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8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28.jpg" descr="/Users/marktittley/Desktop/_Show/IMG_23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9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75.jpg" descr="/Users/marktittley/Desktop/_Show/IMG_23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78.jpg" descr="/Users/marktittley/Desktop/_Show/IMG_23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5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81.jpg" descr="/Users/marktittley/Desktop/_Show/IMG_23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0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89.jpg" descr="/Users/marktittley/Desktop/_Show/IMG_23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0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94.jpg" descr="/Users/marktittley/Desktop/_Show/IMG_23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4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02.jpg" descr="/Users/marktittley/Desktop/_Show/IMG_24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9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04.jpg" descr="/Users/marktittley/Desktop/_Show/IMG_24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6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2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08.jpg" descr="/Users/marktittley/Desktop/_Show/IMG_24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4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10.jpg" descr="/Users/marktittley/Desktop/_Show/IMG_24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5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55.jpg" descr="/Users/marktittley/Desktop/_Show/IMG_22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11.jpg" descr="/Users/marktittley/Desktop/_Show/IMG_24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7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13.jpg" descr="/Users/marktittley/Desktop/_Show/IMG_24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8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22.jpg" descr="/Users/marktittley/Desktop/_Show/IMG_24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7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32.jpg" descr="/Users/marktittley/Desktop/_Show/IMG_24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0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35.jpg" descr="/Users/marktittley/Desktop/_Show/IMG_24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4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36.jpg" descr="/Users/marktittley/Desktop/_Show/IMG_24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1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39.jpg" descr="/Users/marktittley/Desktop/_Show/IMG_24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1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42.jpg" descr="/Users/marktittley/Desktop/_Show/IMG_24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57.jpg" descr="/Users/marktittley/Desktop/_Show/IMG_22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3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59.jpg" descr="/Users/marktittley/Desktop/_Show/IMG_22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6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62.jpg" descr="/Users/marktittley/Desktop/_Show/IMG_22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5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64.jpg" descr="/Users/marktittley/Desktop/_Show/IMG_22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8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265.jpg" descr="/Users/marktittley/Desktop/_Show/IMG_22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36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</cp:revision>
  <dcterms:created xsi:type="dcterms:W3CDTF">2016-05-07T08:14:55Z</dcterms:created>
  <dcterms:modified xsi:type="dcterms:W3CDTF">2016-05-07T08:16:37Z</dcterms:modified>
</cp:coreProperties>
</file>