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5" r:id="rId7"/>
    <p:sldId id="266" r:id="rId8"/>
    <p:sldId id="268" r:id="rId9"/>
    <p:sldId id="269" r:id="rId10"/>
    <p:sldId id="271" r:id="rId11"/>
    <p:sldId id="272" r:id="rId12"/>
    <p:sldId id="274" r:id="rId13"/>
    <p:sldId id="277" r:id="rId14"/>
    <p:sldId id="278" r:id="rId15"/>
    <p:sldId id="280" r:id="rId16"/>
    <p:sldId id="281" r:id="rId17"/>
    <p:sldId id="282" r:id="rId18"/>
    <p:sldId id="285" r:id="rId19"/>
    <p:sldId id="287" r:id="rId20"/>
    <p:sldId id="289" r:id="rId21"/>
    <p:sldId id="291" r:id="rId22"/>
    <p:sldId id="292" r:id="rId23"/>
    <p:sldId id="295" r:id="rId24"/>
    <p:sldId id="296" r:id="rId25"/>
    <p:sldId id="297" r:id="rId26"/>
    <p:sldId id="298" r:id="rId27"/>
    <p:sldId id="299" r:id="rId28"/>
    <p:sldId id="302" r:id="rId29"/>
    <p:sldId id="303" r:id="rId30"/>
    <p:sldId id="304" r:id="rId31"/>
    <p:sldId id="306" r:id="rId32"/>
    <p:sldId id="308" r:id="rId33"/>
    <p:sldId id="309" r:id="rId34"/>
    <p:sldId id="312" r:id="rId35"/>
    <p:sldId id="314" r:id="rId36"/>
    <p:sldId id="315" r:id="rId37"/>
    <p:sldId id="316" r:id="rId38"/>
    <p:sldId id="317" r:id="rId39"/>
    <p:sldId id="319" r:id="rId40"/>
    <p:sldId id="320" r:id="rId41"/>
    <p:sldId id="322" r:id="rId42"/>
    <p:sldId id="323" r:id="rId43"/>
    <p:sldId id="325" r:id="rId44"/>
    <p:sldId id="326" r:id="rId45"/>
    <p:sldId id="327" r:id="rId46"/>
    <p:sldId id="328" r:id="rId47"/>
    <p:sldId id="330" r:id="rId48"/>
    <p:sldId id="332" r:id="rId49"/>
    <p:sldId id="334" r:id="rId50"/>
    <p:sldId id="336" r:id="rId51"/>
    <p:sldId id="337" r:id="rId52"/>
    <p:sldId id="338" r:id="rId53"/>
    <p:sldId id="339" r:id="rId54"/>
    <p:sldId id="343" r:id="rId55"/>
    <p:sldId id="344" r:id="rId56"/>
    <p:sldId id="345" r:id="rId57"/>
    <p:sldId id="346" r:id="rId58"/>
    <p:sldId id="347" r:id="rId59"/>
    <p:sldId id="349" r:id="rId60"/>
    <p:sldId id="350" r:id="rId61"/>
    <p:sldId id="351" r:id="rId62"/>
    <p:sldId id="352" r:id="rId63"/>
    <p:sldId id="353" r:id="rId64"/>
    <p:sldId id="355" r:id="rId65"/>
    <p:sldId id="357" r:id="rId66"/>
    <p:sldId id="360" r:id="rId67"/>
    <p:sldId id="361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ED08-61C2-FB41-AC4C-7680DC62E64E}" type="datetimeFigureOut">
              <a:rPr lang="en-US" smtClean="0"/>
              <a:t>16/05/21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786E6-B338-B24D-BF42-71D97C028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9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3710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73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3739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74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746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747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750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75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75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756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75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71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76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76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764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76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76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377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77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772c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77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378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71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378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3784b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378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379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3796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3798b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379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380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3800b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380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721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3805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3813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3814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3816a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3816b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3816c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3817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3821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3825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3826b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722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3827b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3828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3830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3831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3841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3842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3842b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3843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3844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384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725b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3847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3849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3849d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3849f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3849h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3851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3853b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385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72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72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73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10.jpg" descr="/Users/marktittley/Desktop/_Show/IMG_37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35.jpg" descr="/Users/marktittley/Desktop/_Show/IMG_37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39.jpg" descr="/Users/marktittley/Desktop/_Show/IMG_37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1.jpg" descr="/Users/marktittley/Desktop/_Show/IMG_37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6.jpg" descr="/Users/marktittley/Desktop/_Show/IMG_37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7.jpg" descr="/Users/marktittley/Desktop/_Show/IMG_37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0.jpg" descr="/Users/marktittley/Desktop/_Show/IMG_37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1.jpg" descr="/Users/marktittley/Desktop/_Show/IMG_37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2.jpg" descr="/Users/marktittley/Desktop/_Show/IMG_37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6.jpg" descr="/Users/marktittley/Desktop/_Show/IMG_37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8.jpg" descr="/Users/marktittley/Desktop/_Show/IMG_37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11.jpg" descr="/Users/marktittley/Desktop/_Show/IMG_37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0.jpg" descr="/Users/marktittley/Desktop/_Show/IMG_37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2.jpg" descr="/Users/marktittley/Desktop/_Show/IMG_37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4.jpg" descr="/Users/marktittley/Desktop/_Show/IMG_37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8.jpg" descr="/Users/marktittley/Desktop/_Show/IMG_37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9.jpg" descr="/Users/marktittley/Desktop/_Show/IMG_37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1.jpg" descr="/Users/marktittley/Desktop/_Show/IMG_37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2.jpg" descr="/Users/marktittley/Desktop/_Show/IMG_37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2c.jpg" descr="/Users/marktittley/Desktop/_Show/IMG_3772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7.jpg" descr="/Users/marktittley/Desktop/_Show/IMG_37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2.jpg" descr="/Users/marktittley/Desktop/_Show/IMG_37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16.jpg" descr="/Users/marktittley/Desktop/_Show/IMG_37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3.jpg" descr="/Users/marktittley/Desktop/_Show/IMG_37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4b.jpg" descr="/Users/marktittley/Desktop/_Show/IMG_378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8.jpg" descr="/Users/marktittley/Desktop/_Show/IMG_37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0.jpg" descr="/Users/marktittley/Desktop/_Show/IMG_37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6.jpg" descr="/Users/marktittley/Desktop/_Show/IMG_3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8b.jpg" descr="/Users/marktittley/Desktop/_Show/IMG_379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0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9.jpg" descr="/Users/marktittley/Desktop/_Show/IMG_37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0.jpg" descr="/Users/marktittley/Desktop/_Show/IMG_38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0b.jpg" descr="/Users/marktittley/Desktop/_Show/IMG_380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2.jpg" descr="/Users/marktittley/Desktop/_Show/IMG_38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21.jpg" descr="/Users/marktittley/Desktop/_Show/IMG_37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5.jpg" descr="/Users/marktittley/Desktop/_Show/IMG_38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3.jpg" descr="/Users/marktittley/Desktop/_Show/IMG_38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4.jpg" descr="/Users/marktittley/Desktop/_Show/IMG_38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6a.jpg" descr="/Users/marktittley/Desktop/_Show/IMG_3816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6b.jpg" descr="/Users/marktittley/Desktop/_Show/IMG_381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6c.jpg" descr="/Users/marktittley/Desktop/_Show/IMG_3816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7.jpg" descr="/Users/marktittley/Desktop/_Show/IMG_38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1.jpg" descr="/Users/marktittley/Desktop/_Show/IMG_38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5.jpg" descr="/Users/marktittley/Desktop/_Show/IMG_38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6b.jpg" descr="/Users/marktittley/Desktop/_Show/IMG_382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22.jpg" descr="/Users/marktittley/Desktop/_Show/IMG_37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7b.jpg" descr="/Users/marktittley/Desktop/_Show/IMG_382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8.jpg" descr="/Users/marktittley/Desktop/_Show/IMG_38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30.jpg" descr="/Users/marktittley/Desktop/_Show/IMG_38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31.jpg" descr="/Users/marktittley/Desktop/_Show/IMG_38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1.jpg" descr="/Users/marktittley/Desktop/_Show/IMG_38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2.jpg" descr="/Users/marktittley/Desktop/_Show/IMG_38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2b.jpg" descr="/Users/marktittley/Desktop/_Show/IMG_3842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3.jpg" descr="/Users/marktittley/Desktop/_Show/IMG_38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4.jpg" descr="/Users/marktittley/Desktop/_Show/IMG_38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6.jpg" descr="/Users/marktittley/Desktop/_Show/IMG_38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25b.jpg" descr="/Users/marktittley/Desktop/_Show/IMG_3725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7.jpg" descr="/Users/marktittley/Desktop/_Show/IMG_38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9.jpg" descr="/Users/marktittley/Desktop/_Show/IMG_38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9d.jpg" descr="/Users/marktittley/Desktop/_Show/IMG_3849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9f.jpg" descr="/Users/marktittley/Desktop/_Show/IMG_3849f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49h.jpg" descr="/Users/marktittley/Desktop/_Show/IMG_3849h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51.jpg" descr="/Users/marktittley/Desktop/_Show/IMG_38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53b.jpg" descr="/Users/marktittley/Desktop/_Show/IMG_385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54.jpg" descr="/Users/marktittley/Desktop/_Show/IMG_38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26.jpg" descr="/Users/marktittley/Desktop/_Show/IMG_37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29.jpg" descr="/Users/marktittley/Desktop/_Show/IMG_37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30.jpg" descr="/Users/marktittley/Desktop/_Show/IMG_37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2016-05-21T08:26:07Z</dcterms:created>
  <dcterms:modified xsi:type="dcterms:W3CDTF">2016-05-21T08:32:19Z</dcterms:modified>
</cp:coreProperties>
</file>