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82" r:id="rId2"/>
    <p:sldId id="581" r:id="rId3"/>
    <p:sldId id="613" r:id="rId4"/>
    <p:sldId id="601" r:id="rId5"/>
    <p:sldId id="632" r:id="rId6"/>
    <p:sldId id="628" r:id="rId7"/>
    <p:sldId id="633" r:id="rId8"/>
    <p:sldId id="636" r:id="rId9"/>
    <p:sldId id="627" r:id="rId10"/>
    <p:sldId id="640" r:id="rId11"/>
    <p:sldId id="637" r:id="rId12"/>
    <p:sldId id="638" r:id="rId13"/>
    <p:sldId id="639" r:id="rId14"/>
    <p:sldId id="634" r:id="rId15"/>
    <p:sldId id="503" r:id="rId16"/>
    <p:sldId id="582" r:id="rId17"/>
    <p:sldId id="62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9" autoAdjust="0"/>
    <p:restoredTop sz="82066" autoAdjust="0"/>
  </p:normalViewPr>
  <p:slideViewPr>
    <p:cSldViewPr snapToGrid="0" snapToObjects="1" showGuides="1">
      <p:cViewPr varScale="1">
        <p:scale>
          <a:sx n="69" d="100"/>
          <a:sy n="69" d="100"/>
        </p:scale>
        <p:origin x="-808" y="-112"/>
      </p:cViewPr>
      <p:guideLst>
        <p:guide orient="horz" pos="2299"/>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is our His-Her 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His Night Program</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Here's what we are aiming for at the end of the night: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We want to create an openness among the guys at His Youth.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We want eliminate some of the fictional, unfounded stereotypes about manhood.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We want to jump in the deep end with some of issues that men are faced with on a daily basis.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Bottles, cards that will have the questions printed on them.</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Starting Over:</a:t>
            </a:r>
            <a:r>
              <a:rPr lang="en-US" sz="1200" kern="1200" dirty="0" smtClean="0">
                <a:solidFill>
                  <a:schemeClr val="tx1"/>
                </a:solidFill>
                <a:effectLst/>
                <a:latin typeface="+mn-lt"/>
                <a:ea typeface="+mn-ea"/>
                <a:cs typeface="+mn-cs"/>
              </a:rPr>
              <a:t> As you all know we are ready as humans to start populating other planets. We are sending 5 space ships off to five different planets to start a new world of humankind on each planet. For that to be successful, we have to carefully create the five different groups. So we need the following kinds of people on each of the groups: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The Builder: 1 person who can work well with their hands - they build or repair things.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The Doctor: 1 person who really cares about people - who can help people adjust to the new world and homesickness.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The Scientist 1 person who is scientific - who help people survive on the planet.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 The IT Guy: 1 person who is into technology - who will create ways for the group to connect among themselves and with people back home.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 The Chef: 1 person who is a chef - who can create fun and healthy meals.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 The Pastor: 1 person who is spiritual - who can help people connect with God.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are first going to divide yourselves into six groups of these characters. All the builders must be in one group, all the </a:t>
            </a:r>
            <a:r>
              <a:rPr lang="en-US" sz="1200" kern="1200" dirty="0" err="1" smtClean="0">
                <a:solidFill>
                  <a:schemeClr val="tx1"/>
                </a:solidFill>
                <a:effectLst/>
                <a:latin typeface="+mn-lt"/>
                <a:ea typeface="+mn-ea"/>
                <a:cs typeface="+mn-cs"/>
              </a:rPr>
              <a:t>Carers</a:t>
            </a:r>
            <a:r>
              <a:rPr lang="en-US" sz="1200" kern="1200" dirty="0" smtClean="0">
                <a:solidFill>
                  <a:schemeClr val="tx1"/>
                </a:solidFill>
                <a:effectLst/>
                <a:latin typeface="+mn-lt"/>
                <a:ea typeface="+mn-ea"/>
                <a:cs typeface="+mn-cs"/>
              </a:rPr>
              <a:t> in another, etc.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we are going to take 5 Pastors and they are each going to select one person from each of the other 5 groups to join their team (it will be a schoolyard team picking style).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soon as each team is formed – each person is given a chocolate and they have a few minutes to introduce themselves to each other.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Spin The Bottle.</a:t>
            </a:r>
            <a:r>
              <a:rPr lang="en-US" sz="1200" kern="1200" dirty="0" smtClean="0">
                <a:solidFill>
                  <a:schemeClr val="tx1"/>
                </a:solidFill>
                <a:effectLst/>
                <a:latin typeface="+mn-lt"/>
                <a:ea typeface="+mn-ea"/>
                <a:cs typeface="+mn-cs"/>
              </a:rPr>
              <a:t> Each group is given a bottle and a pack of cards with questions printed on them. The first person spins the bottle and the person it points to have to pick up a card and answer the question. Here are some questions to choose from: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"know now" that you wish you "knew then"?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you ever won a trophy, what was it for?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your favorite thing about your mom?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the worst punishment your got from your parents?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did not need the money what would you do for work?</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some good advice that your father gave you? What is something from your life that is most likely to end up in a museum?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would you explain love to somebody who had never heard of it before?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feel strongly enough about to </a:t>
            </a:r>
            <a:r>
              <a:rPr lang="en-US" sz="1200" kern="1200" dirty="0" err="1" smtClean="0">
                <a:solidFill>
                  <a:schemeClr val="tx1"/>
                </a:solidFill>
                <a:effectLst/>
                <a:latin typeface="+mn-lt"/>
                <a:ea typeface="+mn-ea"/>
                <a:cs typeface="+mn-cs"/>
              </a:rPr>
              <a:t>protest?Who</a:t>
            </a:r>
            <a:r>
              <a:rPr lang="en-US" sz="1200" kern="1200" dirty="0" smtClean="0">
                <a:solidFill>
                  <a:schemeClr val="tx1"/>
                </a:solidFill>
                <a:effectLst/>
                <a:latin typeface="+mn-lt"/>
                <a:ea typeface="+mn-ea"/>
                <a:cs typeface="+mn-cs"/>
              </a:rPr>
              <a:t> is the most dependable person in your </a:t>
            </a:r>
            <a:r>
              <a:rPr lang="en-US" sz="1200" kern="1200" dirty="0" err="1" smtClean="0">
                <a:solidFill>
                  <a:schemeClr val="tx1"/>
                </a:solidFill>
                <a:effectLst/>
                <a:latin typeface="+mn-lt"/>
                <a:ea typeface="+mn-ea"/>
                <a:cs typeface="+mn-cs"/>
              </a:rPr>
              <a:t>life?What</a:t>
            </a:r>
            <a:r>
              <a:rPr lang="en-US" sz="1200" kern="1200" dirty="0" smtClean="0">
                <a:solidFill>
                  <a:schemeClr val="tx1"/>
                </a:solidFill>
                <a:effectLst/>
                <a:latin typeface="+mn-lt"/>
                <a:ea typeface="+mn-ea"/>
                <a:cs typeface="+mn-cs"/>
              </a:rPr>
              <a:t> makes you </a:t>
            </a:r>
            <a:r>
              <a:rPr lang="en-US" sz="1200" kern="1200" dirty="0" err="1" smtClean="0">
                <a:solidFill>
                  <a:schemeClr val="tx1"/>
                </a:solidFill>
                <a:effectLst/>
                <a:latin typeface="+mn-lt"/>
                <a:ea typeface="+mn-ea"/>
                <a:cs typeface="+mn-cs"/>
              </a:rPr>
              <a:t>laugh?What</a:t>
            </a:r>
            <a:r>
              <a:rPr lang="en-US" sz="1200" kern="1200" dirty="0" smtClean="0">
                <a:solidFill>
                  <a:schemeClr val="tx1"/>
                </a:solidFill>
                <a:effectLst/>
                <a:latin typeface="+mn-lt"/>
                <a:ea typeface="+mn-ea"/>
                <a:cs typeface="+mn-cs"/>
              </a:rPr>
              <a:t> is the first thing you think about when you wake up in the morning?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was your best friend growing up?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win a 'life-time supply' of anything what would you want it to be?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ask one person one questions and get a completely honest answer who would it be and what would you </a:t>
            </a:r>
            <a:r>
              <a:rPr lang="en-US" sz="1200" kern="1200" dirty="0" err="1" smtClean="0">
                <a:solidFill>
                  <a:schemeClr val="tx1"/>
                </a:solidFill>
                <a:effectLst/>
                <a:latin typeface="+mn-lt"/>
                <a:ea typeface="+mn-ea"/>
                <a:cs typeface="+mn-cs"/>
              </a:rPr>
              <a:t>ask?When</a:t>
            </a:r>
            <a:r>
              <a:rPr lang="en-US" sz="1200" kern="1200" dirty="0" smtClean="0">
                <a:solidFill>
                  <a:schemeClr val="tx1"/>
                </a:solidFill>
                <a:effectLst/>
                <a:latin typeface="+mn-lt"/>
                <a:ea typeface="+mn-ea"/>
                <a:cs typeface="+mn-cs"/>
              </a:rPr>
              <a:t> did you have a near death experience?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the last big risk you took?</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your sense of purpose or calling in life?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do you admire as a leader?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story from history inspires you?</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the first big thing you bought with your own money?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would your friends describe you to a someone you that have not met?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TV show are you embarrassed about </a:t>
            </a:r>
            <a:r>
              <a:rPr lang="en-US" sz="1200" kern="1200" dirty="0" err="1" smtClean="0">
                <a:solidFill>
                  <a:schemeClr val="tx1"/>
                </a:solidFill>
                <a:effectLst/>
                <a:latin typeface="+mn-lt"/>
                <a:ea typeface="+mn-ea"/>
                <a:cs typeface="+mn-cs"/>
              </a:rPr>
              <a:t>watching?What</a:t>
            </a:r>
            <a:r>
              <a:rPr lang="en-US" sz="1200" kern="1200" dirty="0" smtClean="0">
                <a:solidFill>
                  <a:schemeClr val="tx1"/>
                </a:solidFill>
                <a:effectLst/>
                <a:latin typeface="+mn-lt"/>
                <a:ea typeface="+mn-ea"/>
                <a:cs typeface="+mn-cs"/>
              </a:rPr>
              <a:t> do you wear for pajamas?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quality about yourself do you most value?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can a friend do that will make you feel special?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was your last encounter with wildlife?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vivid memories do you have of spent time with your grandparents?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part of your morning routine do you consider essential?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would you consider your enemy or rival?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something you know you do differently than most people?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the most played song in your music library?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in your life has a bad experience turned out to be for the best?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Would you rather be able to visit 100 years in the past or 100 years in the future?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the most valuable life lesson you learned from your parents?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Which one of your responsibilities do you wish you could get rid of?</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Would you volunteer to be one of the first colonists on Mars if it meant you could never return to earth?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bring one musician back from the dead, who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define as “manliness”?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had to choose to live without one of your five senses, which one would you give up?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live in a book, TV show or movie,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get away with a crime, would you? If yes,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animal best represents you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do you see yourself in five years?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would you spend a billion Rand?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would you do if you were the president of your own country?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you want to be remembered?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travel anywhere in the world, where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take only three items with you to a deserted island, what would they be?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what ways are you a leader? In what ways are you a follower?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your dream job growing up?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your greatest failure, and how did you overcome it?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your greatest achievement and how has it shaped you?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master one skill you don’t have right now,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would be your “perfect” day?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have one superpower, what would it be and how would you use it?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speak another language, which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time travel, would you go to the past or the future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makes you happiest?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would your best friends describe you?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change one thing about yourself,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change one event from history,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“home” to you?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Who’s your personal hero?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bring one fictional character to life, who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choose your last words, what would they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Would you rather explore a new planet, or the deepest parts of the ocean?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what ways are you the same as your childhood self?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single message would you send to an advanced alien species?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your favorite comedy movie?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play one instrument you aren’t able to now, what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Would you rather live in the city or the woods?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your favorite holiday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were on death row, what would your final meal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choose how you die, how would you go out?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bring back anyone from the dead, who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speak to everyone in the world at the same time, what would you say?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use technology to do one thing,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the craziest thing you’ve ever done?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have dinner with any one person, living or dead, who would they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speak another language, which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had a week to live, how would you live it?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house was burning and you could only save one item, what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have the answer to any question, what would that question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you most grateful for?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words of wisdom would you pass onto your childhood self?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had to change your name, what would you change it to?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you have a nickname? If so, where does it come from?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The Perfect Guy.</a:t>
            </a:r>
            <a:r>
              <a:rPr lang="en-US" sz="1200" kern="1200" dirty="0" smtClean="0">
                <a:solidFill>
                  <a:schemeClr val="tx1"/>
                </a:solidFill>
                <a:effectLst/>
                <a:latin typeface="+mn-lt"/>
                <a:ea typeface="+mn-ea"/>
                <a:cs typeface="+mn-cs"/>
              </a:rPr>
              <a:t> Each group is going to prepare a drama that depicts the ideal kind of a man they think women find the most attractive or ideal person to be with. It should be interesting. Each play must at least contain a leading man and a leading female played by one of the guys in each group as well as some supporting actors. The dramas are presented.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Small Group Questions: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What did you learn about yourself tonight?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What can you do to become a better man?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What do you think God loves the most about you?</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What do you think God wants to change the most about you?</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Pray for each other to become real men of God.</a:t>
            </a:r>
            <a:endParaRPr lang="en-ZA" sz="1200" kern="1200" dirty="0" smtClean="0">
              <a:solidFill>
                <a:schemeClr val="tx1"/>
              </a:solidFill>
              <a:effectLst/>
              <a:latin typeface="+mn-lt"/>
              <a:ea typeface="+mn-ea"/>
              <a:cs typeface="+mn-cs"/>
            </a:endParaRPr>
          </a:p>
          <a:p>
            <a:pPr marL="0" indent="0" defTabSz="455613">
              <a:lnSpc>
                <a:spcPct val="80000"/>
              </a:lnSpc>
              <a:spcAft>
                <a:spcPts val="1800"/>
              </a:spcAft>
              <a:buNone/>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Spin The Bottle.</a:t>
            </a:r>
            <a:r>
              <a:rPr lang="en-US" sz="1200" kern="1200" dirty="0" smtClean="0">
                <a:solidFill>
                  <a:schemeClr val="tx1"/>
                </a:solidFill>
                <a:effectLst/>
                <a:latin typeface="+mn-lt"/>
                <a:ea typeface="+mn-ea"/>
                <a:cs typeface="+mn-cs"/>
              </a:rPr>
              <a:t> Each group is given a bottle and a pack of cards with questions printed on them. The first person spins the bottle and the person it points to have to pick up a card and answer the question. Here are some questions to choose from: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"know now" that you wish you "knew then"?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you ever won a trophy, what was it for?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your favorite thing about your mom?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the worst punishment your got from your parents?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did not need the money what would you do for work?</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some good advice that your father gave you? What is something from your life that is most likely to end up in a museum?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would you explain love to somebody who had never heard of it before?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feel strongly enough about to </a:t>
            </a:r>
            <a:r>
              <a:rPr lang="en-US" sz="1200" kern="1200" dirty="0" err="1" smtClean="0">
                <a:solidFill>
                  <a:schemeClr val="tx1"/>
                </a:solidFill>
                <a:effectLst/>
                <a:latin typeface="+mn-lt"/>
                <a:ea typeface="+mn-ea"/>
                <a:cs typeface="+mn-cs"/>
              </a:rPr>
              <a:t>protest?Who</a:t>
            </a:r>
            <a:r>
              <a:rPr lang="en-US" sz="1200" kern="1200" dirty="0" smtClean="0">
                <a:solidFill>
                  <a:schemeClr val="tx1"/>
                </a:solidFill>
                <a:effectLst/>
                <a:latin typeface="+mn-lt"/>
                <a:ea typeface="+mn-ea"/>
                <a:cs typeface="+mn-cs"/>
              </a:rPr>
              <a:t> is the most dependable person in your </a:t>
            </a:r>
            <a:r>
              <a:rPr lang="en-US" sz="1200" kern="1200" dirty="0" err="1" smtClean="0">
                <a:solidFill>
                  <a:schemeClr val="tx1"/>
                </a:solidFill>
                <a:effectLst/>
                <a:latin typeface="+mn-lt"/>
                <a:ea typeface="+mn-ea"/>
                <a:cs typeface="+mn-cs"/>
              </a:rPr>
              <a:t>life?What</a:t>
            </a:r>
            <a:r>
              <a:rPr lang="en-US" sz="1200" kern="1200" dirty="0" smtClean="0">
                <a:solidFill>
                  <a:schemeClr val="tx1"/>
                </a:solidFill>
                <a:effectLst/>
                <a:latin typeface="+mn-lt"/>
                <a:ea typeface="+mn-ea"/>
                <a:cs typeface="+mn-cs"/>
              </a:rPr>
              <a:t> makes you </a:t>
            </a:r>
            <a:r>
              <a:rPr lang="en-US" sz="1200" kern="1200" dirty="0" err="1" smtClean="0">
                <a:solidFill>
                  <a:schemeClr val="tx1"/>
                </a:solidFill>
                <a:effectLst/>
                <a:latin typeface="+mn-lt"/>
                <a:ea typeface="+mn-ea"/>
                <a:cs typeface="+mn-cs"/>
              </a:rPr>
              <a:t>laugh?What</a:t>
            </a:r>
            <a:r>
              <a:rPr lang="en-US" sz="1200" kern="1200" dirty="0" smtClean="0">
                <a:solidFill>
                  <a:schemeClr val="tx1"/>
                </a:solidFill>
                <a:effectLst/>
                <a:latin typeface="+mn-lt"/>
                <a:ea typeface="+mn-ea"/>
                <a:cs typeface="+mn-cs"/>
              </a:rPr>
              <a:t> is the first thing you think about when you wake up in the morning?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was your best friend growing up?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win a 'life-time supply' of anything what would you want it to be?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ask one person one questions and get a completely honest answer who would it be and what would you </a:t>
            </a:r>
            <a:r>
              <a:rPr lang="en-US" sz="1200" kern="1200" dirty="0" err="1" smtClean="0">
                <a:solidFill>
                  <a:schemeClr val="tx1"/>
                </a:solidFill>
                <a:effectLst/>
                <a:latin typeface="+mn-lt"/>
                <a:ea typeface="+mn-ea"/>
                <a:cs typeface="+mn-cs"/>
              </a:rPr>
              <a:t>ask?When</a:t>
            </a:r>
            <a:r>
              <a:rPr lang="en-US" sz="1200" kern="1200" dirty="0" smtClean="0">
                <a:solidFill>
                  <a:schemeClr val="tx1"/>
                </a:solidFill>
                <a:effectLst/>
                <a:latin typeface="+mn-lt"/>
                <a:ea typeface="+mn-ea"/>
                <a:cs typeface="+mn-cs"/>
              </a:rPr>
              <a:t> did you have a near death experience?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the last big risk you took?</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your sense of purpose or calling in life?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do you admire as a leader?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story from history inspires you?</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the first big thing you bought with your own money?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would your friends describe you to a someone you that have not met?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TV show are you embarrassed about </a:t>
            </a:r>
            <a:r>
              <a:rPr lang="en-US" sz="1200" kern="1200" dirty="0" err="1" smtClean="0">
                <a:solidFill>
                  <a:schemeClr val="tx1"/>
                </a:solidFill>
                <a:effectLst/>
                <a:latin typeface="+mn-lt"/>
                <a:ea typeface="+mn-ea"/>
                <a:cs typeface="+mn-cs"/>
              </a:rPr>
              <a:t>watching?What</a:t>
            </a:r>
            <a:r>
              <a:rPr lang="en-US" sz="1200" kern="1200" dirty="0" smtClean="0">
                <a:solidFill>
                  <a:schemeClr val="tx1"/>
                </a:solidFill>
                <a:effectLst/>
                <a:latin typeface="+mn-lt"/>
                <a:ea typeface="+mn-ea"/>
                <a:cs typeface="+mn-cs"/>
              </a:rPr>
              <a:t> do you wear for pajamas?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quality about yourself do you most value?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can a friend do that will make you feel special?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was your last encounter with wildlife?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vivid memories do you have of spent time with your grandparents?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part of your morning routine do you consider essential?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would you consider your enemy or rival?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something you know you do differently than most people?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the most played song in your music library?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in your life has a bad experience turned out to be for the best?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Would you rather be able to visit 100 years in the past or 100 years in the future?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the most valuable life lesson you learned from your parents?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Which one of your responsibilities do you wish you could get rid of?</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Would you volunteer to be one of the first colonists on Mars if it meant you could never return to earth?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bring one musician back from the dead, who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define as “manliness”?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had to choose to live without one of your five senses, which one would you give up?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live in a book, TV show or movie,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get away with a crime, would you? If yes,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animal best represents you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do you see yourself in five years?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would you spend a billion Rand?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would you do if you were the president of your own country?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you want to be remembered?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travel anywhere in the world, where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take only three items with you to a deserted island, what would they be?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what ways are you a leader? In what ways are you a follower?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your dream job growing up?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your greatest failure, and how did you overcome it?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your greatest achievement and how has it shaped you?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master one skill you don’t have right now,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would be your “perfect” day?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have one superpower, what would it be and how would you use it?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speak another language, which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time travel, would you go to the past or the future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makes you happiest?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would your best friends describe you?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change one thing about yourself,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change one event from history,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“home” to you?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Who’s your personal hero?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bring one fictional character to life, who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choose your last words, what would they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Would you rather explore a new planet, or the deepest parts of the ocean?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what ways are you the same as your childhood self?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single message would you send to an advanced alien species?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your favorite comedy movie?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play one instrument you aren’t able to now, what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Would you rather live in the city or the woods?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your favorite holiday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were on death row, what would your final meal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choose how you die, how would you go out?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bring back anyone from the dead, who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speak to everyone in the world at the same time, what would you say?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use technology to do one thing, what would it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the craziest thing you’ve ever done?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have dinner with any one person, living or dead, who would they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speak another language, which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had a week to live, how would you live it?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house was burning and you could only save one item, what would it be and why?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could have the answer to any question, what would that question be?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you most grateful for?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words of wisdom would you pass onto your childhood self?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had to change your name, what would you change it to?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you have a nickname? If so, where does it come from?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The Perfect Guy.</a:t>
            </a:r>
            <a:r>
              <a:rPr lang="en-US" sz="1200" kern="1200" dirty="0" smtClean="0">
                <a:solidFill>
                  <a:schemeClr val="tx1"/>
                </a:solidFill>
                <a:effectLst/>
                <a:latin typeface="+mn-lt"/>
                <a:ea typeface="+mn-ea"/>
                <a:cs typeface="+mn-cs"/>
              </a:rPr>
              <a:t> Each group is going to prepare a drama that depicts the ideal kind of a man they think women find the most attractive or ideal person to be with. It should be interesting. Each play must at least contain a leading man and a leading female played by one of the guys in each group as well as some supporting actors. The dramas are presented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Guys Small Groups:</a:t>
            </a:r>
            <a:r>
              <a:rPr lang="en-ZA" sz="1200" kern="1200" baseline="0" dirty="0" smtClean="0">
                <a:solidFill>
                  <a:schemeClr val="tx1"/>
                </a:solidFill>
                <a:effectLst/>
                <a:latin typeface="+mn-lt"/>
                <a:ea typeface="+mn-ea"/>
                <a:cs typeface="+mn-cs"/>
              </a:rPr>
              <a:t> Here are the questions for the guys small group time: (1) What did you learn about yourself tonight? (2) What can you do to become a better man? (3) What do you think God loves the most about you? (4) What do you think God wants to change the most about you? (5) Pray for each other to become real men of God.</a:t>
            </a:r>
          </a:p>
          <a:p>
            <a:pPr marL="0" indent="0" defTabSz="455613">
              <a:lnSpc>
                <a:spcPct val="80000"/>
              </a:lnSpc>
              <a:spcAft>
                <a:spcPts val="1800"/>
              </a:spcAft>
              <a:buNone/>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a:t>
            </a:r>
            <a:r>
              <a:rPr lang="en-US" baseline="0" dirty="0" smtClean="0"/>
              <a:t> series and we will be exploring what the Bible says about Humanity.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forget there is no youth next Friday Night!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a:t>
            </a:r>
            <a:r>
              <a:rPr lang="en-US" baseline="0" dirty="0" smtClean="0"/>
              <a:t> series and we will be exploring what the Bible says about Humanity.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no youth Next Friday</a:t>
            </a:r>
            <a:r>
              <a:rPr lang="en-US" baseline="0" dirty="0" smtClean="0"/>
              <a:t> Night as the leaders are away on a training weekend.</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will be back</a:t>
            </a:r>
            <a:r>
              <a:rPr lang="en-US" baseline="0" dirty="0" smtClean="0"/>
              <a:t> the following Friday night with our Dodgeball Night.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Tonight is</a:t>
            </a:r>
            <a:r>
              <a:rPr lang="en-US" baseline="0" dirty="0" smtClean="0"/>
              <a:t> His-Her Night.</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Guys are going to head</a:t>
            </a:r>
            <a:r>
              <a:rPr lang="en-US" baseline="0" dirty="0" smtClean="0"/>
              <a:t> to the kids zone downstairs while Girls will stay in the youth room.</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Her Night Program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stations are based on this statement: You will know 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you will find 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the boldness of Esther meets the warm, closeness of Ruth, where the hospitality of Lydia is engulfed by the praying of Hannah. I will be the one drenched in Proverbs 31, waiting for you.</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will be four stations: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The Lydia station: purple station. This is a very relaxed station. The girls will paint themselves with purple nail polish. The girl's get to know each other. They get to explore the story of Lydia and her diligence. They'll be given a purple card on diligence. A motivational card.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The Esther station: Make your move. This part of the station is split into two parts with the aid of white tape. All the girls will stand on one side. For them to get to the other side, they have to do a silly dance move. Girls have to step out and be bold in this world.</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Esther had to do something that she was not comfortable with. This action ended saving God's people. When the girls get to the other side, they have to trust someone to apply make- up on their face. A small group question: what would you do for God if you weren't afraid?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The Ruth station.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will be about taking care of yourself. Hygiene, healthy eating and guarding your heart. We will enjoy a fresh vegetable dip.</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The Hannah Station. This will be done at the end after all stations have been visited. A workout: </a:t>
            </a:r>
            <a:r>
              <a:rPr lang="en-US" sz="1200" kern="1200" dirty="0" err="1" smtClean="0">
                <a:solidFill>
                  <a:schemeClr val="tx1"/>
                </a:solidFill>
                <a:effectLst/>
                <a:latin typeface="+mn-lt"/>
                <a:ea typeface="+mn-ea"/>
                <a:cs typeface="+mn-cs"/>
              </a:rPr>
              <a:t>situps</a:t>
            </a:r>
            <a:r>
              <a:rPr lang="en-US" sz="1200" kern="1200" dirty="0" smtClean="0">
                <a:solidFill>
                  <a:schemeClr val="tx1"/>
                </a:solidFill>
                <a:effectLst/>
                <a:latin typeface="+mn-lt"/>
                <a:ea typeface="+mn-ea"/>
                <a:cs typeface="+mn-cs"/>
              </a:rPr>
              <a:t>, jumping jacks and jogging on the spot. It's tedious and fun. The aim of this station is to encourage us to never give up. To be persistent like Hannah in prayer.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Small Group Questions: Here are the questions for our small group time: (1) </a:t>
            </a:r>
            <a:r>
              <a:rPr lang="en-US" sz="1200" kern="1200" dirty="0" smtClean="0">
                <a:solidFill>
                  <a:schemeClr val="tx1"/>
                </a:solidFill>
                <a:effectLst/>
                <a:latin typeface="+mn-lt"/>
                <a:ea typeface="+mn-ea"/>
                <a:cs typeface="+mn-cs"/>
              </a:rPr>
              <a:t>Did you enjoy about girls' night? (2) Which station did you most enjoy and why? (3) Which women would you most relate to? Esther:</a:t>
            </a:r>
            <a:r>
              <a:rPr lang="en-US" sz="1200" i="1" kern="1200" dirty="0" smtClean="0">
                <a:solidFill>
                  <a:schemeClr val="tx1"/>
                </a:solidFill>
                <a:effectLst/>
                <a:latin typeface="+mn-lt"/>
                <a:ea typeface="+mn-ea"/>
                <a:cs typeface="+mn-cs"/>
              </a:rPr>
              <a:t> What would you do for God if you were not afraid? </a:t>
            </a:r>
            <a:r>
              <a:rPr lang="en-US" sz="1200" kern="1200" dirty="0" smtClean="0">
                <a:solidFill>
                  <a:schemeClr val="tx1"/>
                </a:solidFill>
                <a:effectLst/>
                <a:latin typeface="+mn-lt"/>
                <a:ea typeface="+mn-ea"/>
                <a:cs typeface="+mn-cs"/>
              </a:rPr>
              <a:t>Hannah:</a:t>
            </a:r>
            <a:r>
              <a:rPr lang="en-US" sz="1200" i="1" kern="1200" dirty="0" smtClean="0">
                <a:solidFill>
                  <a:schemeClr val="tx1"/>
                </a:solidFill>
                <a:effectLst/>
                <a:latin typeface="+mn-lt"/>
                <a:ea typeface="+mn-ea"/>
                <a:cs typeface="+mn-cs"/>
              </a:rPr>
              <a:t> What's one thing/person that you are willing to pray for and weep for? </a:t>
            </a:r>
            <a:r>
              <a:rPr lang="en-US" sz="1200" kern="1200" dirty="0" smtClean="0">
                <a:solidFill>
                  <a:schemeClr val="tx1"/>
                </a:solidFill>
                <a:effectLst/>
                <a:latin typeface="+mn-lt"/>
                <a:ea typeface="+mn-ea"/>
                <a:cs typeface="+mn-cs"/>
              </a:rPr>
              <a:t>Lydia: </a:t>
            </a:r>
            <a:r>
              <a:rPr lang="en-US" sz="1200" i="1" kern="1200" dirty="0" smtClean="0">
                <a:solidFill>
                  <a:schemeClr val="tx1"/>
                </a:solidFill>
                <a:effectLst/>
                <a:latin typeface="+mn-lt"/>
                <a:ea typeface="+mn-ea"/>
                <a:cs typeface="+mn-cs"/>
              </a:rPr>
              <a:t>What area in your life requires you to act more diligently? </a:t>
            </a:r>
            <a:r>
              <a:rPr lang="en-US" sz="1200" kern="1200" dirty="0" smtClean="0">
                <a:solidFill>
                  <a:schemeClr val="tx1"/>
                </a:solidFill>
                <a:effectLst/>
                <a:latin typeface="+mn-lt"/>
                <a:ea typeface="+mn-ea"/>
                <a:cs typeface="+mn-cs"/>
              </a:rPr>
              <a:t>Ruth: </a:t>
            </a:r>
            <a:r>
              <a:rPr lang="en-US" sz="1200" i="1" kern="1200" dirty="0" smtClean="0">
                <a:solidFill>
                  <a:schemeClr val="tx1"/>
                </a:solidFill>
                <a:effectLst/>
                <a:latin typeface="+mn-lt"/>
                <a:ea typeface="+mn-ea"/>
                <a:cs typeface="+mn-cs"/>
              </a:rPr>
              <a:t>Why is it important for one to read their Bible and take care of themselves?</a:t>
            </a:r>
            <a:r>
              <a:rPr lang="en-US" sz="1200" kern="1200" dirty="0" smtClean="0">
                <a:solidFill>
                  <a:schemeClr val="tx1"/>
                </a:solidFill>
                <a:effectLst/>
                <a:latin typeface="+mn-lt"/>
                <a:ea typeface="+mn-ea"/>
                <a:cs typeface="+mn-cs"/>
              </a:rPr>
              <a:t> (4) Pray for each other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small groups, we will pray as a group.</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Girls Small Groups:</a:t>
            </a:r>
            <a:r>
              <a:rPr lang="en-ZA" sz="1200" kern="1200" baseline="0" dirty="0" smtClean="0">
                <a:solidFill>
                  <a:schemeClr val="tx1"/>
                </a:solidFill>
                <a:effectLst/>
                <a:latin typeface="+mn-lt"/>
                <a:ea typeface="+mn-ea"/>
                <a:cs typeface="+mn-cs"/>
              </a:rPr>
              <a:t> Here are the questions for our small group time: (1)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Did you enjoy about girls' night? (2) Which station did you most enjoy and why? (3) Which women would you most relate to? </a:t>
            </a:r>
            <a:r>
              <a:rPr lang="en-US" sz="1200" i="0" kern="1300" dirty="0" smtClean="0">
                <a:solidFill>
                  <a:schemeClr val="bg1"/>
                </a:solidFill>
                <a:effectLst>
                  <a:glow rad="101600">
                    <a:prstClr val="black">
                      <a:alpha val="90000"/>
                    </a:prstClr>
                  </a:glow>
                </a:effectLst>
                <a:latin typeface="Avenir Next Condensed Demi Bold"/>
                <a:cs typeface="Avenir Next Condensed Demi Bold"/>
              </a:rPr>
              <a:t>Esther:</a:t>
            </a:r>
            <a:r>
              <a:rPr lang="en-US" sz="1200" i="1" kern="1300" dirty="0" smtClean="0">
                <a:solidFill>
                  <a:schemeClr val="bg1"/>
                </a:solidFill>
                <a:effectLst>
                  <a:glow rad="101600">
                    <a:prstClr val="black">
                      <a:alpha val="90000"/>
                    </a:prstClr>
                  </a:glow>
                </a:effectLst>
                <a:latin typeface="Avenir Next Condensed Demi Bold"/>
                <a:cs typeface="Avenir Next Condensed Demi Bold"/>
              </a:rPr>
              <a:t> What would you do for God if you were not afraid? </a:t>
            </a:r>
            <a:r>
              <a:rPr lang="en-US" sz="1200" i="0" kern="1300" dirty="0" smtClean="0">
                <a:solidFill>
                  <a:schemeClr val="bg1"/>
                </a:solidFill>
                <a:effectLst>
                  <a:glow rad="101600">
                    <a:prstClr val="black">
                      <a:alpha val="90000"/>
                    </a:prstClr>
                  </a:glow>
                </a:effectLst>
                <a:latin typeface="Avenir Next Condensed Demi Bold"/>
                <a:cs typeface="Avenir Next Condensed Demi Bold"/>
              </a:rPr>
              <a:t>Hannah:</a:t>
            </a:r>
            <a:r>
              <a:rPr lang="en-US" sz="1200" i="1" kern="1300" dirty="0" smtClean="0">
                <a:solidFill>
                  <a:schemeClr val="bg1"/>
                </a:solidFill>
                <a:effectLst>
                  <a:glow rad="101600">
                    <a:prstClr val="black">
                      <a:alpha val="90000"/>
                    </a:prstClr>
                  </a:glow>
                </a:effectLst>
                <a:latin typeface="Avenir Next Condensed Demi Bold"/>
                <a:cs typeface="Avenir Next Condensed Demi Bold"/>
              </a:rPr>
              <a:t> What's one thing/person that you</a:t>
            </a:r>
            <a:r>
              <a:rPr lang="en-US" sz="1200" i="1"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i="1" kern="1300" dirty="0" smtClean="0">
                <a:solidFill>
                  <a:schemeClr val="bg1"/>
                </a:solidFill>
                <a:effectLst>
                  <a:glow rad="101600">
                    <a:prstClr val="black">
                      <a:alpha val="90000"/>
                    </a:prstClr>
                  </a:glow>
                </a:effectLst>
                <a:latin typeface="Avenir Next Condensed Demi Bold"/>
                <a:cs typeface="Avenir Next Condensed Demi Bold"/>
              </a:rPr>
              <a:t>are willing to pray for and weep for? </a:t>
            </a:r>
            <a:r>
              <a:rPr lang="en-US" sz="1200" i="0" kern="1300" dirty="0" smtClean="0">
                <a:solidFill>
                  <a:schemeClr val="bg1"/>
                </a:solidFill>
                <a:effectLst>
                  <a:glow rad="101600">
                    <a:prstClr val="black">
                      <a:alpha val="90000"/>
                    </a:prstClr>
                  </a:glow>
                </a:effectLst>
                <a:latin typeface="Avenir Next Condensed Demi Bold"/>
                <a:cs typeface="Avenir Next Condensed Demi Bold"/>
              </a:rPr>
              <a:t>Lydia: </a:t>
            </a:r>
            <a:r>
              <a:rPr lang="en-US" sz="1200" i="1" kern="1300" dirty="0" smtClean="0">
                <a:solidFill>
                  <a:schemeClr val="bg1"/>
                </a:solidFill>
                <a:effectLst>
                  <a:glow rad="101600">
                    <a:prstClr val="black">
                      <a:alpha val="90000"/>
                    </a:prstClr>
                  </a:glow>
                </a:effectLst>
                <a:latin typeface="Avenir Next Condensed Demi Bold"/>
                <a:cs typeface="Avenir Next Condensed Demi Bold"/>
              </a:rPr>
              <a:t>What area in your life requires you to act more diligently?</a:t>
            </a:r>
            <a:r>
              <a:rPr lang="en-US" sz="1200" i="1"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i="0" kern="1300" dirty="0" smtClean="0">
                <a:solidFill>
                  <a:schemeClr val="bg1"/>
                </a:solidFill>
                <a:effectLst>
                  <a:glow rad="101600">
                    <a:prstClr val="black">
                      <a:alpha val="90000"/>
                    </a:prstClr>
                  </a:glow>
                </a:effectLst>
                <a:latin typeface="Avenir Next Condensed Demi Bold"/>
                <a:cs typeface="Avenir Next Condensed Demi Bold"/>
              </a:rPr>
              <a:t>Ruth: </a:t>
            </a:r>
            <a:r>
              <a:rPr lang="en-US" sz="1200" i="1" kern="1300" dirty="0" smtClean="0">
                <a:solidFill>
                  <a:schemeClr val="bg1"/>
                </a:solidFill>
                <a:effectLst>
                  <a:glow rad="101600">
                    <a:prstClr val="black">
                      <a:alpha val="90000"/>
                    </a:prstClr>
                  </a:glow>
                </a:effectLst>
                <a:latin typeface="Avenir Next Condensed Demi Bold"/>
                <a:cs typeface="Avenir Next Condensed Demi Bold"/>
              </a:rPr>
              <a:t>Why is it important for one to read their Bible and take care of themselves?</a:t>
            </a:r>
            <a:r>
              <a:rPr lang="en-US" sz="1200" i="0" kern="1300" dirty="0" smtClean="0">
                <a:solidFill>
                  <a:schemeClr val="bg1"/>
                </a:solidFill>
                <a:effectLst>
                  <a:glow rad="101600">
                    <a:prstClr val="black">
                      <a:alpha val="90000"/>
                    </a:prstClr>
                  </a:glow>
                </a:effectLst>
                <a:latin typeface="Avenir Next Condensed Demi Bold"/>
                <a:cs typeface="Avenir Next Condensed Demi Bold"/>
              </a:rPr>
              <a:t> (4)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Pray for each other</a:t>
            </a:r>
          </a:p>
          <a:p>
            <a:pPr marL="0" indent="0" defTabSz="455613">
              <a:lnSpc>
                <a:spcPct val="80000"/>
              </a:lnSpc>
              <a:spcAft>
                <a:spcPts val="1800"/>
              </a:spcAft>
              <a:buNone/>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308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863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388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331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211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116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564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150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671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366224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26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90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312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2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7206</TotalTime>
  <Words>923</Words>
  <Application>Microsoft Macintosh PowerPoint</Application>
  <PresentationFormat>On-screen Show (4:3)</PresentationFormat>
  <Paragraphs>240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381</cp:revision>
  <dcterms:created xsi:type="dcterms:W3CDTF">2015-09-10T12:52:54Z</dcterms:created>
  <dcterms:modified xsi:type="dcterms:W3CDTF">2016-04-22T07:14:51Z</dcterms:modified>
</cp:coreProperties>
</file>