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82" r:id="rId2"/>
    <p:sldId id="581" r:id="rId3"/>
    <p:sldId id="626" r:id="rId4"/>
    <p:sldId id="598" r:id="rId5"/>
    <p:sldId id="600" r:id="rId6"/>
    <p:sldId id="601" r:id="rId7"/>
    <p:sldId id="602" r:id="rId8"/>
    <p:sldId id="603" r:id="rId9"/>
    <p:sldId id="604" r:id="rId10"/>
    <p:sldId id="605" r:id="rId11"/>
    <p:sldId id="606" r:id="rId12"/>
    <p:sldId id="607" r:id="rId13"/>
    <p:sldId id="608" r:id="rId14"/>
    <p:sldId id="609" r:id="rId15"/>
    <p:sldId id="610" r:id="rId16"/>
    <p:sldId id="611" r:id="rId17"/>
    <p:sldId id="612" r:id="rId18"/>
    <p:sldId id="613" r:id="rId19"/>
    <p:sldId id="614" r:id="rId20"/>
    <p:sldId id="616" r:id="rId21"/>
    <p:sldId id="617" r:id="rId22"/>
    <p:sldId id="618" r:id="rId23"/>
    <p:sldId id="619" r:id="rId24"/>
    <p:sldId id="620" r:id="rId25"/>
    <p:sldId id="621" r:id="rId26"/>
    <p:sldId id="622" r:id="rId27"/>
    <p:sldId id="628" r:id="rId28"/>
    <p:sldId id="597" r:id="rId29"/>
    <p:sldId id="630" r:id="rId30"/>
    <p:sldId id="631" r:id="rId31"/>
    <p:sldId id="632" r:id="rId32"/>
    <p:sldId id="633" r:id="rId33"/>
    <p:sldId id="634" r:id="rId34"/>
    <p:sldId id="635" r:id="rId35"/>
    <p:sldId id="636" r:id="rId36"/>
    <p:sldId id="637" r:id="rId37"/>
    <p:sldId id="638" r:id="rId38"/>
    <p:sldId id="639" r:id="rId39"/>
    <p:sldId id="640" r:id="rId40"/>
    <p:sldId id="641" r:id="rId41"/>
    <p:sldId id="643" r:id="rId42"/>
    <p:sldId id="644" r:id="rId43"/>
    <p:sldId id="645" r:id="rId44"/>
    <p:sldId id="646" r:id="rId45"/>
    <p:sldId id="651" r:id="rId46"/>
    <p:sldId id="652" r:id="rId47"/>
    <p:sldId id="653" r:id="rId48"/>
    <p:sldId id="654" r:id="rId49"/>
    <p:sldId id="655" r:id="rId50"/>
    <p:sldId id="656" r:id="rId51"/>
    <p:sldId id="657" r:id="rId52"/>
    <p:sldId id="658" r:id="rId53"/>
    <p:sldId id="659" r:id="rId54"/>
    <p:sldId id="623" r:id="rId55"/>
    <p:sldId id="625" r:id="rId56"/>
    <p:sldId id="627" r:id="rId57"/>
    <p:sldId id="503" r:id="rId58"/>
    <p:sldId id="582" r:id="rId59"/>
    <p:sldId id="629"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3"/>
    <a:srgbClr val="A90205"/>
    <a:srgbClr val="3001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9" autoAdjust="0"/>
    <p:restoredTop sz="82594" autoAdjust="0"/>
  </p:normalViewPr>
  <p:slideViewPr>
    <p:cSldViewPr snapToGrid="0" snapToObjects="1" showGuides="1">
      <p:cViewPr varScale="1">
        <p:scale>
          <a:sx n="49" d="100"/>
          <a:sy n="49" d="100"/>
        </p:scale>
        <p:origin x="-120" y="-768"/>
      </p:cViewPr>
      <p:guideLst>
        <p:guide orient="horz" pos="2299"/>
        <p:guide orient="horz" pos="3127"/>
        <p:guide pos="2051"/>
        <p:guide pos="543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24007-CDD6-8742-8216-33BCA489D74C}" type="datetimeFigureOut">
              <a:rPr lang="en-US" smtClean="0"/>
              <a:t>16/04/08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F9A47-FA95-6E4D-B4E0-31082CF84FA7}" type="slidenum">
              <a:rPr lang="en-US" smtClean="0"/>
              <a:t>‹#›</a:t>
            </a:fld>
            <a:endParaRPr lang="en-US"/>
          </a:p>
        </p:txBody>
      </p:sp>
    </p:spTree>
    <p:extLst>
      <p:ext uri="{BB962C8B-B14F-4D97-AF65-F5344CB8AC3E}">
        <p14:creationId xmlns:p14="http://schemas.microsoft.com/office/powerpoint/2010/main" val="1675884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week is our Mission Night.</a:t>
            </a:r>
          </a:p>
        </p:txBody>
      </p:sp>
      <p:sp>
        <p:nvSpPr>
          <p:cNvPr id="4" name="Slide Number Placeholder 3"/>
          <p:cNvSpPr>
            <a:spLocks noGrp="1"/>
          </p:cNvSpPr>
          <p:nvPr>
            <p:ph type="sldNum" sz="quarter" idx="10"/>
          </p:nvPr>
        </p:nvSpPr>
        <p:spPr/>
        <p:txBody>
          <a:bodyPr/>
          <a:lstStyle/>
          <a:p>
            <a:fld id="{EA8F9A47-FA95-6E4D-B4E0-31082CF84FA7}" type="slidenum">
              <a:rPr lang="en-US" smtClean="0"/>
              <a:t>1</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Sunday mornings in Term 2 we are launching The Word-On Series where each week we will be looking at what the Bible says about different topics</a:t>
            </a:r>
            <a:r>
              <a:rPr lang="is-IS" sz="1200" kern="1200" dirty="0" smtClean="0">
                <a:solidFill>
                  <a:schemeClr val="tx1"/>
                </a:solidFill>
                <a:effectLst/>
                <a:latin typeface="+mn-lt"/>
                <a:ea typeface="+mn-ea"/>
                <a:cs typeface="+mn-cs"/>
              </a:rPr>
              <a:t> such as: God, Evolution, Humanity, Warfare, Media, Prophecy, Lifestyle, Gifts, Suffering and Miracles.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newcomers and regulars.</a:t>
            </a:r>
          </a:p>
        </p:txBody>
      </p:sp>
      <p:sp>
        <p:nvSpPr>
          <p:cNvPr id="4" name="Slide Number Placeholder 3"/>
          <p:cNvSpPr>
            <a:spLocks noGrp="1"/>
          </p:cNvSpPr>
          <p:nvPr>
            <p:ph type="sldNum" sz="quarter" idx="10"/>
          </p:nvPr>
        </p:nvSpPr>
        <p:spPr/>
        <p:txBody>
          <a:bodyPr/>
          <a:lstStyle/>
          <a:p>
            <a:fld id="{EA8F9A47-FA95-6E4D-B4E0-31082CF84FA7}" type="slidenum">
              <a:rPr lang="en-US" smtClean="0"/>
              <a:t>2</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a:t>
            </a:r>
            <a:r>
              <a:rPr lang="en-US" sz="1200" kern="1200" dirty="0" smtClean="0">
                <a:solidFill>
                  <a:schemeClr val="tx1"/>
                </a:solidFill>
                <a:effectLst/>
                <a:latin typeface="+mn-lt"/>
                <a:ea typeface="+mn-ea"/>
                <a:cs typeface="+mn-cs"/>
              </a:rPr>
              <a:t>welcome to Mission Night.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Tonight</a:t>
            </a:r>
            <a:r>
              <a:rPr lang="en-ZA" sz="1200" kern="1200" baseline="0" dirty="0" smtClean="0">
                <a:solidFill>
                  <a:schemeClr val="tx1"/>
                </a:solidFill>
                <a:effectLst/>
                <a:latin typeface="+mn-lt"/>
                <a:ea typeface="+mn-ea"/>
                <a:cs typeface="+mn-cs"/>
              </a:rPr>
              <a:t> we have a special guest from Open Doors </a:t>
            </a:r>
            <a:r>
              <a:rPr lang="en-ZA" sz="1200" kern="1200" baseline="0" dirty="0" smtClean="0">
                <a:solidFill>
                  <a:schemeClr val="tx1"/>
                </a:solidFill>
                <a:effectLst/>
                <a:latin typeface="+mn-lt"/>
                <a:ea typeface="+mn-ea"/>
                <a:cs typeface="+mn-cs"/>
              </a:rPr>
              <a:t>to share with 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pics</a:t>
            </a:r>
            <a:r>
              <a:rPr lang="en-US" dirty="0" smtClean="0"/>
              <a:t> from the last time</a:t>
            </a:r>
            <a:r>
              <a:rPr lang="en-US" baseline="0" dirty="0" smtClean="0"/>
              <a:t> Open Doors came to youth - in 2009.</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29</a:t>
            </a:fld>
            <a:endParaRPr lang="en-US"/>
          </a:p>
        </p:txBody>
      </p:sp>
    </p:spTree>
    <p:extLst>
      <p:ext uri="{BB962C8B-B14F-4D97-AF65-F5344CB8AC3E}">
        <p14:creationId xmlns:p14="http://schemas.microsoft.com/office/powerpoint/2010/main" val="43230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start with a preview of our events for Term 2.</a:t>
            </a:r>
          </a:p>
        </p:txBody>
      </p:sp>
      <p:sp>
        <p:nvSpPr>
          <p:cNvPr id="4" name="Slide Number Placeholder 3"/>
          <p:cNvSpPr>
            <a:spLocks noGrp="1"/>
          </p:cNvSpPr>
          <p:nvPr>
            <p:ph type="sldNum" sz="quarter" idx="10"/>
          </p:nvPr>
        </p:nvSpPr>
        <p:spPr/>
        <p:txBody>
          <a:bodyPr/>
          <a:lstStyle/>
          <a:p>
            <a:fld id="{EA8F9A47-FA95-6E4D-B4E0-31082CF84FA7}" type="slidenum">
              <a:rPr lang="en-US" smtClean="0"/>
              <a:t>3</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a:t>
            </a:r>
            <a:r>
              <a:rPr lang="en-US" dirty="0" err="1" smtClean="0"/>
              <a:t>pics</a:t>
            </a:r>
            <a:r>
              <a:rPr lang="en-US" dirty="0" smtClean="0"/>
              <a:t> from the last time</a:t>
            </a:r>
            <a:r>
              <a:rPr lang="en-US" baseline="0" dirty="0" smtClean="0"/>
              <a:t> Open Doors came to youth - in 2009.</a:t>
            </a:r>
            <a:endParaRPr lang="en-US" dirty="0" smtClean="0"/>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30</a:t>
            </a:fld>
            <a:endParaRPr lang="en-US"/>
          </a:p>
        </p:txBody>
      </p:sp>
    </p:spTree>
    <p:extLst>
      <p:ext uri="{BB962C8B-B14F-4D97-AF65-F5344CB8AC3E}">
        <p14:creationId xmlns:p14="http://schemas.microsoft.com/office/powerpoint/2010/main" val="4231974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a:t>
            </a:r>
            <a:r>
              <a:rPr lang="en-US" dirty="0" err="1" smtClean="0"/>
              <a:t>pics</a:t>
            </a:r>
            <a:r>
              <a:rPr lang="en-US" dirty="0" smtClean="0"/>
              <a:t> from the last time</a:t>
            </a:r>
            <a:r>
              <a:rPr lang="en-US" baseline="0" dirty="0" smtClean="0"/>
              <a:t> Open Doors came to youth - in 2009.</a:t>
            </a:r>
            <a:endParaRPr lang="en-US" dirty="0" smtClean="0"/>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31</a:t>
            </a:fld>
            <a:endParaRPr lang="en-US"/>
          </a:p>
        </p:txBody>
      </p:sp>
    </p:spTree>
    <p:extLst>
      <p:ext uri="{BB962C8B-B14F-4D97-AF65-F5344CB8AC3E}">
        <p14:creationId xmlns:p14="http://schemas.microsoft.com/office/powerpoint/2010/main" val="4148562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a:t>
            </a:r>
            <a:r>
              <a:rPr lang="en-US" dirty="0" err="1" smtClean="0"/>
              <a:t>pics</a:t>
            </a:r>
            <a:r>
              <a:rPr lang="en-US" dirty="0" smtClean="0"/>
              <a:t> from the last time</a:t>
            </a:r>
            <a:r>
              <a:rPr lang="en-US" baseline="0" dirty="0" smtClean="0"/>
              <a:t> Open Doors came to youth - in 2009.</a:t>
            </a:r>
            <a:endParaRPr lang="en-US" dirty="0" smtClean="0"/>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32</a:t>
            </a:fld>
            <a:endParaRPr lang="en-US"/>
          </a:p>
        </p:txBody>
      </p:sp>
    </p:spTree>
    <p:extLst>
      <p:ext uri="{BB962C8B-B14F-4D97-AF65-F5344CB8AC3E}">
        <p14:creationId xmlns:p14="http://schemas.microsoft.com/office/powerpoint/2010/main" val="2541573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33</a:t>
            </a:fld>
            <a:endParaRPr lang="en-ZA" dirty="0"/>
          </a:p>
        </p:txBody>
      </p:sp>
    </p:spTree>
    <p:extLst>
      <p:ext uri="{BB962C8B-B14F-4D97-AF65-F5344CB8AC3E}">
        <p14:creationId xmlns:p14="http://schemas.microsoft.com/office/powerpoint/2010/main" val="2847018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34</a:t>
            </a:fld>
            <a:endParaRPr lang="en-ZA" dirty="0"/>
          </a:p>
        </p:txBody>
      </p:sp>
    </p:spTree>
    <p:extLst>
      <p:ext uri="{BB962C8B-B14F-4D97-AF65-F5344CB8AC3E}">
        <p14:creationId xmlns:p14="http://schemas.microsoft.com/office/powerpoint/2010/main" val="2375978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35</a:t>
            </a:fld>
            <a:endParaRPr lang="en-ZA" dirty="0"/>
          </a:p>
        </p:txBody>
      </p:sp>
    </p:spTree>
    <p:extLst>
      <p:ext uri="{BB962C8B-B14F-4D97-AF65-F5344CB8AC3E}">
        <p14:creationId xmlns:p14="http://schemas.microsoft.com/office/powerpoint/2010/main" val="1727859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36</a:t>
            </a:fld>
            <a:endParaRPr lang="en-ZA" dirty="0"/>
          </a:p>
        </p:txBody>
      </p:sp>
    </p:spTree>
    <p:extLst>
      <p:ext uri="{BB962C8B-B14F-4D97-AF65-F5344CB8AC3E}">
        <p14:creationId xmlns:p14="http://schemas.microsoft.com/office/powerpoint/2010/main" val="838948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37</a:t>
            </a:fld>
            <a:endParaRPr lang="en-ZA" dirty="0"/>
          </a:p>
        </p:txBody>
      </p:sp>
    </p:spTree>
    <p:extLst>
      <p:ext uri="{BB962C8B-B14F-4D97-AF65-F5344CB8AC3E}">
        <p14:creationId xmlns:p14="http://schemas.microsoft.com/office/powerpoint/2010/main" val="3702487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38</a:t>
            </a:fld>
            <a:endParaRPr lang="en-ZA" dirty="0"/>
          </a:p>
        </p:txBody>
      </p:sp>
    </p:spTree>
    <p:extLst>
      <p:ext uri="{BB962C8B-B14F-4D97-AF65-F5344CB8AC3E}">
        <p14:creationId xmlns:p14="http://schemas.microsoft.com/office/powerpoint/2010/main" val="98228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39</a:t>
            </a:fld>
            <a:endParaRPr lang="en-ZA" dirty="0"/>
          </a:p>
        </p:txBody>
      </p:sp>
    </p:spTree>
    <p:extLst>
      <p:ext uri="{BB962C8B-B14F-4D97-AF65-F5344CB8AC3E}">
        <p14:creationId xmlns:p14="http://schemas.microsoft.com/office/powerpoint/2010/main" val="417136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we launch into Term 2 we are starting a brand new Friday</a:t>
            </a:r>
            <a:r>
              <a:rPr lang="en-US" baseline="0" dirty="0" smtClean="0"/>
              <a:t> night series - called </a:t>
            </a:r>
            <a:r>
              <a:rPr lang="en-US" baseline="0" dirty="0" err="1" smtClean="0"/>
              <a:t>ReCharge</a:t>
            </a:r>
            <a:r>
              <a:rPr lang="en-US" baseline="0" dirty="0" smtClean="0"/>
              <a:t> Friday - after a long week at school you need a place where you can get </a:t>
            </a:r>
            <a:r>
              <a:rPr lang="en-US" baseline="0" dirty="0" err="1" smtClean="0"/>
              <a:t>ReCharged</a:t>
            </a:r>
            <a:r>
              <a:rPr lang="en-US" baseline="0" dirty="0" smtClean="0"/>
              <a:t>. Each week there will be Fun, Fellowship. Food and Faith. </a:t>
            </a:r>
            <a:r>
              <a:rPr lang="en-US" sz="1200" kern="1200" dirty="0" smtClean="0">
                <a:solidFill>
                  <a:schemeClr val="tx1"/>
                </a:solidFill>
                <a:effectLst/>
                <a:latin typeface="+mn-lt"/>
                <a:ea typeface="+mn-ea"/>
                <a:cs typeface="+mn-cs"/>
              </a:rPr>
              <a:t>Here are the events: Pizza Night, His-Her Night, Dodgeball Night, Movie, Night, Encounter Night, Chow Night, Talent Night, CrossFit Night, Power Night and Party Night.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40</a:t>
            </a:fld>
            <a:endParaRPr lang="en-ZA" dirty="0"/>
          </a:p>
        </p:txBody>
      </p:sp>
    </p:spTree>
    <p:extLst>
      <p:ext uri="{BB962C8B-B14F-4D97-AF65-F5344CB8AC3E}">
        <p14:creationId xmlns:p14="http://schemas.microsoft.com/office/powerpoint/2010/main" val="2579182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41</a:t>
            </a:fld>
            <a:endParaRPr lang="en-ZA" dirty="0"/>
          </a:p>
        </p:txBody>
      </p:sp>
    </p:spTree>
    <p:extLst>
      <p:ext uri="{BB962C8B-B14F-4D97-AF65-F5344CB8AC3E}">
        <p14:creationId xmlns:p14="http://schemas.microsoft.com/office/powerpoint/2010/main" val="3343021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42</a:t>
            </a:fld>
            <a:endParaRPr lang="en-ZA" dirty="0"/>
          </a:p>
        </p:txBody>
      </p:sp>
    </p:spTree>
    <p:extLst>
      <p:ext uri="{BB962C8B-B14F-4D97-AF65-F5344CB8AC3E}">
        <p14:creationId xmlns:p14="http://schemas.microsoft.com/office/powerpoint/2010/main" val="1568999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43</a:t>
            </a:fld>
            <a:endParaRPr lang="en-ZA" dirty="0"/>
          </a:p>
        </p:txBody>
      </p:sp>
    </p:spTree>
    <p:extLst>
      <p:ext uri="{BB962C8B-B14F-4D97-AF65-F5344CB8AC3E}">
        <p14:creationId xmlns:p14="http://schemas.microsoft.com/office/powerpoint/2010/main" val="2494513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44</a:t>
            </a:fld>
            <a:endParaRPr lang="en-ZA" dirty="0"/>
          </a:p>
        </p:txBody>
      </p:sp>
    </p:spTree>
    <p:extLst>
      <p:ext uri="{BB962C8B-B14F-4D97-AF65-F5344CB8AC3E}">
        <p14:creationId xmlns:p14="http://schemas.microsoft.com/office/powerpoint/2010/main" val="4270532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46</a:t>
            </a:fld>
            <a:endParaRPr lang="en-ZA" dirty="0"/>
          </a:p>
        </p:txBody>
      </p:sp>
    </p:spTree>
    <p:extLst>
      <p:ext uri="{BB962C8B-B14F-4D97-AF65-F5344CB8AC3E}">
        <p14:creationId xmlns:p14="http://schemas.microsoft.com/office/powerpoint/2010/main" val="1731111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47</a:t>
            </a:fld>
            <a:endParaRPr lang="en-ZA" dirty="0"/>
          </a:p>
        </p:txBody>
      </p:sp>
    </p:spTree>
    <p:extLst>
      <p:ext uri="{BB962C8B-B14F-4D97-AF65-F5344CB8AC3E}">
        <p14:creationId xmlns:p14="http://schemas.microsoft.com/office/powerpoint/2010/main" val="1156663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48</a:t>
            </a:fld>
            <a:endParaRPr lang="en-ZA" dirty="0"/>
          </a:p>
        </p:txBody>
      </p:sp>
    </p:spTree>
    <p:extLst>
      <p:ext uri="{BB962C8B-B14F-4D97-AF65-F5344CB8AC3E}">
        <p14:creationId xmlns:p14="http://schemas.microsoft.com/office/powerpoint/2010/main" val="593284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49</a:t>
            </a:fld>
            <a:endParaRPr lang="en-ZA" dirty="0"/>
          </a:p>
        </p:txBody>
      </p:sp>
    </p:spTree>
    <p:extLst>
      <p:ext uri="{BB962C8B-B14F-4D97-AF65-F5344CB8AC3E}">
        <p14:creationId xmlns:p14="http://schemas.microsoft.com/office/powerpoint/2010/main" val="3602284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50</a:t>
            </a:fld>
            <a:endParaRPr lang="en-ZA" dirty="0"/>
          </a:p>
        </p:txBody>
      </p:sp>
    </p:spTree>
    <p:extLst>
      <p:ext uri="{BB962C8B-B14F-4D97-AF65-F5344CB8AC3E}">
        <p14:creationId xmlns:p14="http://schemas.microsoft.com/office/powerpoint/2010/main" val="308136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51</a:t>
            </a:fld>
            <a:endParaRPr lang="en-ZA" dirty="0"/>
          </a:p>
        </p:txBody>
      </p:sp>
    </p:spTree>
    <p:extLst>
      <p:ext uri="{BB962C8B-B14F-4D97-AF65-F5344CB8AC3E}">
        <p14:creationId xmlns:p14="http://schemas.microsoft.com/office/powerpoint/2010/main" val="1556578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52</a:t>
            </a:fld>
            <a:endParaRPr lang="en-ZA" dirty="0"/>
          </a:p>
        </p:txBody>
      </p:sp>
    </p:spTree>
    <p:extLst>
      <p:ext uri="{BB962C8B-B14F-4D97-AF65-F5344CB8AC3E}">
        <p14:creationId xmlns:p14="http://schemas.microsoft.com/office/powerpoint/2010/main" val="1782144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EFD452CD-C222-4F92-B430-09CFF7A60164}" type="slidenum">
              <a:rPr lang="en-ZA" smtClean="0"/>
              <a:t>53</a:t>
            </a:fld>
            <a:endParaRPr lang="en-ZA" dirty="0"/>
          </a:p>
        </p:txBody>
      </p:sp>
    </p:spTree>
    <p:extLst>
      <p:ext uri="{BB962C8B-B14F-4D97-AF65-F5344CB8AC3E}">
        <p14:creationId xmlns:p14="http://schemas.microsoft.com/office/powerpoint/2010/main" val="2955796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It is time for Small Groups. First, we are going to watch a video.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54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Video: Christian Persecution - Fatima in Saudi Arabia - Risk Taking Christianity. Get it on YouTube</a:t>
            </a:r>
            <a:r>
              <a:rPr lang="en-ZA" sz="1200" kern="1200" baseline="0" dirty="0" smtClean="0">
                <a:solidFill>
                  <a:schemeClr val="tx1"/>
                </a:solidFill>
                <a:effectLst/>
                <a:latin typeface="+mn-lt"/>
                <a:ea typeface="+mn-ea"/>
                <a:cs typeface="+mn-cs"/>
              </a:rPr>
              <a:t> at: </a:t>
            </a:r>
            <a:r>
              <a:rPr lang="en-ZA" sz="1200" kern="1200" dirty="0" smtClean="0">
                <a:solidFill>
                  <a:schemeClr val="tx1"/>
                </a:solidFill>
                <a:effectLst/>
                <a:latin typeface="+mn-lt"/>
                <a:ea typeface="+mn-ea"/>
                <a:cs typeface="+mn-cs"/>
              </a:rPr>
              <a:t>https://www.youtube.com/watch?v=4-t2VG-QMTo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55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Small Groups: Watch the video: Radical Faith – Fatima’s Story. Get it on YouTube at: https://www.youtube.com/watch?v=4-t2VG-QMTo. The video tells the story of a young woman named Fatima who used her blog to speak about her faith. Discuss these Questions: (1) How do our social media profiles show that we know Jesus? (2) What would people know about us if they looked at our Facebook/Instagram/Twitter/Whatsapp apps? (3) Fatima’s story is a real challenge to our faith. Just writing about Jesus got her killed. What risks would we take for Jesus? (4) Pray for risk takers like Fatima who are choosing to follow Jesus in places where faith costs the most. (5) Pray that God would help you be a Christian in the very fibre of your being.</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56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Sunday morning we launch the Word-On Series and we will be discovering what the Bible says about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Friday is Pizza Night!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Refreshments are served.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6351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16/04/08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16/04/08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16/04/08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16/04/08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t>16/04/08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t>16/04/08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t>16/04/08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t>16/04/08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t>16/04/08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16/04/08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16/04/08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t>16/04/08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t>‹#›</a:t>
            </a:fld>
            <a:endParaRPr lang="en-US"/>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215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79036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59917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189175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6643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7592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0331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3688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70154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15015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49210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64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0512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70378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54867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07271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76320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02836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36620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52609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5883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3147B8C-2913-448E-93FD-E438FB8227A9}" type="slidenum">
              <a:rPr lang="en-ZA" smtClean="0"/>
              <a:t>29</a:t>
            </a:fld>
            <a:endParaRPr lang="en-ZA"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4" y="0"/>
            <a:ext cx="9176763" cy="6858000"/>
          </a:xfrm>
          <a:prstGeom prst="rect">
            <a:avLst/>
          </a:prstGeom>
        </p:spPr>
      </p:pic>
    </p:spTree>
    <p:extLst>
      <p:ext uri="{BB962C8B-B14F-4D97-AF65-F5344CB8AC3E}">
        <p14:creationId xmlns:p14="http://schemas.microsoft.com/office/powerpoint/2010/main" val="1812890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769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3147B8C-2913-448E-93FD-E438FB8227A9}" type="slidenum">
              <a:rPr lang="en-ZA" smtClean="0"/>
              <a:t>30</a:t>
            </a:fld>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76" y="-17774"/>
            <a:ext cx="5156831" cy="68757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826" y="-6824"/>
            <a:ext cx="5148618" cy="6864824"/>
          </a:xfrm>
          <a:prstGeom prst="rect">
            <a:avLst/>
          </a:prstGeom>
        </p:spPr>
      </p:pic>
    </p:spTree>
    <p:extLst>
      <p:ext uri="{BB962C8B-B14F-4D97-AF65-F5344CB8AC3E}">
        <p14:creationId xmlns:p14="http://schemas.microsoft.com/office/powerpoint/2010/main" val="782216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3147B8C-2913-448E-93FD-E438FB8227A9}" type="slidenum">
              <a:rPr lang="en-ZA" smtClean="0"/>
              <a:t>31</a:t>
            </a:fld>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0"/>
            <a:ext cx="9157648" cy="6858000"/>
          </a:xfrm>
          <a:prstGeom prst="rect">
            <a:avLst/>
          </a:prstGeom>
        </p:spPr>
      </p:pic>
    </p:spTree>
    <p:extLst>
      <p:ext uri="{BB962C8B-B14F-4D97-AF65-F5344CB8AC3E}">
        <p14:creationId xmlns:p14="http://schemas.microsoft.com/office/powerpoint/2010/main" val="2912669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3147B8C-2913-448E-93FD-E438FB8227A9}" type="slidenum">
              <a:rPr lang="en-ZA" smtClean="0"/>
              <a:t>32</a:t>
            </a:fld>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6784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8374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4980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4401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8103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5482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6619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6699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4959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1777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5728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4940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989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5158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2211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2777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3731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7730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213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5404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0485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4291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1680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4867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669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46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825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174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116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789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67179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61543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26700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042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6787</TotalTime>
  <Words>564</Words>
  <Application>Microsoft Macintosh PowerPoint</Application>
  <PresentationFormat>On-screen Show (4:3)</PresentationFormat>
  <Paragraphs>80</Paragraphs>
  <Slides>59</Slides>
  <Notes>58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356</cp:revision>
  <dcterms:created xsi:type="dcterms:W3CDTF">2015-09-10T12:52:54Z</dcterms:created>
  <dcterms:modified xsi:type="dcterms:W3CDTF">2016-04-08T20:26:10Z</dcterms:modified>
</cp:coreProperties>
</file>