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6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1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2E1F-CFF5-8A47-A801-6F383D5B85AD}" type="datetimeFigureOut">
              <a:rPr lang="en-US" smtClean="0"/>
              <a:t>16/04/09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EAF9-D110-434C-BF03-257170B3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563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569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57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576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58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582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583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0585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586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058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530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0588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0589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0592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0593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0595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0597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0600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060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0537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538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539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54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55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552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55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63.jpg" descr="/Users/marktittley/Desktop/_Show/IMG_056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69.jpg" descr="/Users/marktittley/Desktop/_Show/IMG_056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5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71.jpg" descr="/Users/marktittley/Desktop/_Show/IMG_057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76.jpg" descr="/Users/marktittley/Desktop/_Show/IMG_05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5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0.jpg" descr="/Users/marktittley/Desktop/_Show/IMG_058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9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2.jpg" descr="/Users/marktittley/Desktop/_Show/IMG_058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3.jpg" descr="/Users/marktittley/Desktop/_Show/IMG_058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3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5.jpg" descr="/Users/marktittley/Desktop/_Show/IMG_05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6.jpg" descr="/Users/marktittley/Desktop/_Show/IMG_058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7.jpg" descr="/Users/marktittley/Desktop/_Show/IMG_058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7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30.jpg" descr="/Users/marktittley/Desktop/_Show/IMG_053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0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8.jpg" descr="/Users/marktittley/Desktop/_Show/IMG_058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2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89.jpg" descr="/Users/marktittley/Desktop/_Show/IMG_05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92.jpg" descr="/Users/marktittley/Desktop/_Show/IMG_059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93.jpg" descr="/Users/marktittley/Desktop/_Show/IMG_059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0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95.jpg" descr="/Users/marktittley/Desktop/_Show/IMG_05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97.jpg" descr="/Users/marktittley/Desktop/_Show/IMG_05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600.jpg" descr="/Users/marktittley/Desktop/_Show/IMG_060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7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601.jpg" descr="/Users/marktittley/Desktop/_Show/IMG_06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37.jpg" descr="/Users/marktittley/Desktop/_Show/IMG_05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8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38.jpg" descr="/Users/marktittley/Desktop/_Show/IMG_053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39.jpg" descr="/Users/marktittley/Desktop/_Show/IMG_05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41.jpg" descr="/Users/marktittley/Desktop/_Show/IMG_054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7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51.jpg" descr="/Users/marktittley/Desktop/_Show/IMG_055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7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52.jpg" descr="/Users/marktittley/Desktop/_Show/IMG_055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b="5196"/>
          <a:stretch/>
        </p:blipFill>
        <p:spPr>
          <a:xfrm>
            <a:off x="0" y="365701"/>
            <a:ext cx="9144000" cy="6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9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556.jpg" descr="/Users/marktittley/Desktop/_Show/IMG_05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2016-04-09T17:16:28Z</dcterms:created>
  <dcterms:modified xsi:type="dcterms:W3CDTF">2016-04-09T17:21:41Z</dcterms:modified>
</cp:coreProperties>
</file>