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82" r:id="rId2"/>
    <p:sldId id="673" r:id="rId3"/>
    <p:sldId id="651" r:id="rId4"/>
    <p:sldId id="613" r:id="rId5"/>
    <p:sldId id="628" r:id="rId6"/>
    <p:sldId id="637" r:id="rId7"/>
    <p:sldId id="674" r:id="rId8"/>
    <p:sldId id="676" r:id="rId9"/>
    <p:sldId id="675" r:id="rId10"/>
    <p:sldId id="627" r:id="rId11"/>
    <p:sldId id="503" r:id="rId12"/>
    <p:sldId id="643" r:id="rId13"/>
    <p:sldId id="62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9" autoAdjust="0"/>
    <p:restoredTop sz="82066" autoAdjust="0"/>
  </p:normalViewPr>
  <p:slideViewPr>
    <p:cSldViewPr snapToGrid="0" snapToObjects="1" showGuides="1">
      <p:cViewPr>
        <p:scale>
          <a:sx n="59" d="100"/>
          <a:sy n="59" d="100"/>
        </p:scale>
        <p:origin x="-384" y="-544"/>
      </p:cViewPr>
      <p:guideLst>
        <p:guide orient="horz" pos="2313"/>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our Movie Night. </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 Questions:</a:t>
            </a:r>
            <a:r>
              <a:rPr lang="en-ZA" sz="1200" kern="1200" baseline="0" dirty="0" smtClean="0">
                <a:solidFill>
                  <a:schemeClr val="tx1"/>
                </a:solidFill>
                <a:effectLst/>
                <a:latin typeface="+mn-lt"/>
                <a:ea typeface="+mn-ea"/>
                <a:cs typeface="+mn-cs"/>
              </a:rPr>
              <a:t> (1) What positive impact did the movie have on you tonight? (2) What negative type of media should you limit in your life? (3) Pray for each other to avoid negative types of media.</a:t>
            </a:r>
          </a:p>
          <a:p>
            <a:pPr marL="0" indent="0" defTabSz="455613">
              <a:lnSpc>
                <a:spcPct val="80000"/>
              </a:lnSpc>
              <a:spcAft>
                <a:spcPts val="1800"/>
              </a:spcAft>
              <a:buNone/>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is our Encounter </a:t>
            </a:r>
            <a:r>
              <a:rPr lang="en-US" baseline="0" dirty="0" smtClean="0"/>
              <a:t>Night.</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is our Encounter </a:t>
            </a:r>
            <a:r>
              <a:rPr lang="en-US" baseline="0" dirty="0" smtClean="0"/>
              <a:t>Night.</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Tonight is Movie Night.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Before our feature length movie we are going to watch a trailer of a movie that is coming out this month.</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The Angry Birds Teaser Trailer. Get it on YouTube at: https://www.youtube.com/watch?v=1U2DKKqxHgE</a:t>
            </a: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is movie time. We will be providing</a:t>
            </a:r>
            <a:r>
              <a:rPr lang="en-ZA" sz="1200" kern="1200" baseline="0" dirty="0" smtClean="0">
                <a:solidFill>
                  <a:schemeClr val="tx1"/>
                </a:solidFill>
                <a:effectLst/>
                <a:latin typeface="+mn-lt"/>
                <a:ea typeface="+mn-ea"/>
                <a:cs typeface="+mn-cs"/>
              </a:rPr>
              <a:t> snacks during the screening of the movie.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932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49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7962</TotalTime>
  <Words>215</Words>
  <Application>Microsoft Macintosh PowerPoint</Application>
  <PresentationFormat>On-screen Show (4:3)</PresentationFormat>
  <Paragraphs>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411</cp:revision>
  <dcterms:created xsi:type="dcterms:W3CDTF">2015-09-10T12:52:54Z</dcterms:created>
  <dcterms:modified xsi:type="dcterms:W3CDTF">2016-05-13T20:23:16Z</dcterms:modified>
</cp:coreProperties>
</file>