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84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40" d="100"/>
          <a:sy n="40" d="100"/>
        </p:scale>
        <p:origin x="-10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3FC9A-D05C-A94D-AFB7-9F0F466A5C5E}" type="datetimeFigureOut">
              <a:rPr lang="en-US" smtClean="0"/>
              <a:t>16/05/14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05577-6CCB-BC41-A01D-C58BA48CF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54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3FC9A-D05C-A94D-AFB7-9F0F466A5C5E}" type="datetimeFigureOut">
              <a:rPr lang="en-US" smtClean="0"/>
              <a:t>16/05/14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05577-6CCB-BC41-A01D-C58BA48CF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12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3FC9A-D05C-A94D-AFB7-9F0F466A5C5E}" type="datetimeFigureOut">
              <a:rPr lang="en-US" smtClean="0"/>
              <a:t>16/05/14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05577-6CCB-BC41-A01D-C58BA48CF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3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3FC9A-D05C-A94D-AFB7-9F0F466A5C5E}" type="datetimeFigureOut">
              <a:rPr lang="en-US" smtClean="0"/>
              <a:t>16/05/14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05577-6CCB-BC41-A01D-C58BA48CF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490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3FC9A-D05C-A94D-AFB7-9F0F466A5C5E}" type="datetimeFigureOut">
              <a:rPr lang="en-US" smtClean="0"/>
              <a:t>16/05/14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05577-6CCB-BC41-A01D-C58BA48CF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83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3FC9A-D05C-A94D-AFB7-9F0F466A5C5E}" type="datetimeFigureOut">
              <a:rPr lang="en-US" smtClean="0"/>
              <a:t>16/05/14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05577-6CCB-BC41-A01D-C58BA48CF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90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3FC9A-D05C-A94D-AFB7-9F0F466A5C5E}" type="datetimeFigureOut">
              <a:rPr lang="en-US" smtClean="0"/>
              <a:t>16/05/14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05577-6CCB-BC41-A01D-C58BA48CF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28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3FC9A-D05C-A94D-AFB7-9F0F466A5C5E}" type="datetimeFigureOut">
              <a:rPr lang="en-US" smtClean="0"/>
              <a:t>16/05/14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05577-6CCB-BC41-A01D-C58BA48CF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48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3FC9A-D05C-A94D-AFB7-9F0F466A5C5E}" type="datetimeFigureOut">
              <a:rPr lang="en-US" smtClean="0"/>
              <a:t>16/05/14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05577-6CCB-BC41-A01D-C58BA48CF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334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3FC9A-D05C-A94D-AFB7-9F0F466A5C5E}" type="datetimeFigureOut">
              <a:rPr lang="en-US" smtClean="0"/>
              <a:t>16/05/14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05577-6CCB-BC41-A01D-C58BA48CF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80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3FC9A-D05C-A94D-AFB7-9F0F466A5C5E}" type="datetimeFigureOut">
              <a:rPr lang="en-US" smtClean="0"/>
              <a:t>16/05/14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05577-6CCB-BC41-A01D-C58BA48CF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4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3FC9A-D05C-A94D-AFB7-9F0F466A5C5E}" type="datetimeFigureOut">
              <a:rPr lang="en-US" smtClean="0"/>
              <a:t>16/05/14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05577-6CCB-BC41-A01D-C58BA48CF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28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3209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3210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3211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3212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3213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3214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3218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3219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3220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3221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3190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3222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3225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3226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3227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3228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3231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IMG_3232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/IMG_3233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3198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3199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3200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3201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3203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3207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3208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55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209.jpg" descr="/Users/marktittley/Desktop/_Show/IMG_320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29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210.jpg" descr="/Users/marktittley/Desktop/_Show/IMG_321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08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211.jpg" descr="/Users/marktittley/Desktop/_Show/IMG_321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46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212.jpg" descr="/Users/marktittley/Desktop/_Show/IMG_321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09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213.jpg" descr="/Users/marktittley/Desktop/_Show/IMG_321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28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214.jpg" descr="/Users/marktittley/Desktop/_Show/IMG_321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74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218.jpg" descr="/Users/marktittley/Desktop/_Show/IMG_321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446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219.jpg" descr="/Users/marktittley/Desktop/_Show/IMG_321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43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220.jpg" descr="/Users/marktittley/Desktop/_Show/IMG_322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22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221.jpg" descr="/Users/marktittley/Desktop/_Show/IMG_322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28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190.jpg" descr="/Users/marktittley/Desktop/_Show/IMG_319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84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222.jpg" descr="/Users/marktittley/Desktop/_Show/IMG_322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4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225.jpg" descr="/Users/marktittley/Desktop/_Show/IMG_322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9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226.jpg" descr="/Users/marktittley/Desktop/_Show/IMG_322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38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227.jpg" descr="/Users/marktittley/Desktop/_Show/IMG_322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79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228.jpg" descr="/Users/marktittley/Desktop/_Show/IMG_322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621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31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231.jpg" descr="/Users/marktittley/Desktop/_Show/IMG_323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58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232.jpg" descr="/Users/marktittley/Desktop/_Show/IMG_323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96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233.jpg" descr="/Users/marktittley/Desktop/_Show/IMG_323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92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198.jpg" descr="/Users/marktittley/Desktop/_Show/IMG_319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29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199.jpg" descr="/Users/marktittley/Desktop/_Show/IMG_319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4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1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200.jpg" descr="/Users/marktittley/Desktop/_Show/IMG_320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01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201.jpg" descr="/Users/marktittley/Desktop/_Show/IMG_320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30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68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203.jpg" descr="/Users/marktittley/Desktop/_Show/IMG_320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83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207.jpg" descr="/Users/marktittley/Desktop/_Show/IMG_320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82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208.jpg" descr="/Users/marktittley/Desktop/_Show/IMG_320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69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Macintosh PowerPoint</Application>
  <PresentationFormat>On-screen Show (4:3)</PresentationFormat>
  <Paragraphs>0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2</cp:revision>
  <dcterms:created xsi:type="dcterms:W3CDTF">2016-05-14T06:59:39Z</dcterms:created>
  <dcterms:modified xsi:type="dcterms:W3CDTF">2016-05-14T07:05:05Z</dcterms:modified>
</cp:coreProperties>
</file>