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2" r:id="rId4"/>
    <p:sldId id="267" r:id="rId5"/>
    <p:sldId id="268" r:id="rId6"/>
    <p:sldId id="270" r:id="rId7"/>
    <p:sldId id="272" r:id="rId8"/>
    <p:sldId id="275" r:id="rId9"/>
    <p:sldId id="276" r:id="rId10"/>
    <p:sldId id="277" r:id="rId11"/>
    <p:sldId id="279" r:id="rId12"/>
    <p:sldId id="280" r:id="rId13"/>
    <p:sldId id="281" r:id="rId14"/>
    <p:sldId id="282" r:id="rId15"/>
    <p:sldId id="285" r:id="rId16"/>
    <p:sldId id="286" r:id="rId17"/>
    <p:sldId id="287" r:id="rId18"/>
    <p:sldId id="288" r:id="rId19"/>
    <p:sldId id="289" r:id="rId20"/>
    <p:sldId id="292" r:id="rId21"/>
    <p:sldId id="293" r:id="rId22"/>
    <p:sldId id="295" r:id="rId23"/>
    <p:sldId id="297" r:id="rId24"/>
    <p:sldId id="298" r:id="rId25"/>
    <p:sldId id="301" r:id="rId26"/>
    <p:sldId id="304" r:id="rId27"/>
    <p:sldId id="306" r:id="rId28"/>
    <p:sldId id="307" r:id="rId29"/>
    <p:sldId id="309" r:id="rId30"/>
    <p:sldId id="311" r:id="rId31"/>
    <p:sldId id="315" r:id="rId32"/>
    <p:sldId id="316" r:id="rId33"/>
    <p:sldId id="318" r:id="rId34"/>
    <p:sldId id="319" r:id="rId35"/>
    <p:sldId id="321" r:id="rId36"/>
    <p:sldId id="323" r:id="rId37"/>
    <p:sldId id="324" r:id="rId38"/>
    <p:sldId id="325" r:id="rId39"/>
    <p:sldId id="326" r:id="rId40"/>
    <p:sldId id="330" r:id="rId41"/>
    <p:sldId id="333" r:id="rId42"/>
    <p:sldId id="334" r:id="rId43"/>
    <p:sldId id="336" r:id="rId44"/>
    <p:sldId id="337" r:id="rId45"/>
    <p:sldId id="340" r:id="rId46"/>
    <p:sldId id="341" r:id="rId47"/>
    <p:sldId id="344" r:id="rId48"/>
    <p:sldId id="345" r:id="rId49"/>
    <p:sldId id="346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-2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771D-BF48-694B-98D0-9D7BB80FDDDD}" type="datetimeFigureOut">
              <a:rPr lang="en-US" smtClean="0"/>
              <a:t>16/06/25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0B71-1CE7-E546-A087-FC2D40CA7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6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771D-BF48-694B-98D0-9D7BB80FDDDD}" type="datetimeFigureOut">
              <a:rPr lang="en-US" smtClean="0"/>
              <a:t>16/06/25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0B71-1CE7-E546-A087-FC2D40CA7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79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771D-BF48-694B-98D0-9D7BB80FDDDD}" type="datetimeFigureOut">
              <a:rPr lang="en-US" smtClean="0"/>
              <a:t>16/06/25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0B71-1CE7-E546-A087-FC2D40CA7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4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771D-BF48-694B-98D0-9D7BB80FDDDD}" type="datetimeFigureOut">
              <a:rPr lang="en-US" smtClean="0"/>
              <a:t>16/06/25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0B71-1CE7-E546-A087-FC2D40CA7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38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771D-BF48-694B-98D0-9D7BB80FDDDD}" type="datetimeFigureOut">
              <a:rPr lang="en-US" smtClean="0"/>
              <a:t>16/06/25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0B71-1CE7-E546-A087-FC2D40CA7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7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771D-BF48-694B-98D0-9D7BB80FDDDD}" type="datetimeFigureOut">
              <a:rPr lang="en-US" smtClean="0"/>
              <a:t>16/06/25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0B71-1CE7-E546-A087-FC2D40CA7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44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771D-BF48-694B-98D0-9D7BB80FDDDD}" type="datetimeFigureOut">
              <a:rPr lang="en-US" smtClean="0"/>
              <a:t>16/06/25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0B71-1CE7-E546-A087-FC2D40CA7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60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771D-BF48-694B-98D0-9D7BB80FDDDD}" type="datetimeFigureOut">
              <a:rPr lang="en-US" smtClean="0"/>
              <a:t>16/06/25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0B71-1CE7-E546-A087-FC2D40CA7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7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771D-BF48-694B-98D0-9D7BB80FDDDD}" type="datetimeFigureOut">
              <a:rPr lang="en-US" smtClean="0"/>
              <a:t>16/06/25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0B71-1CE7-E546-A087-FC2D40CA7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97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771D-BF48-694B-98D0-9D7BB80FDDDD}" type="datetimeFigureOut">
              <a:rPr lang="en-US" smtClean="0"/>
              <a:t>16/06/25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0B71-1CE7-E546-A087-FC2D40CA7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10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771D-BF48-694B-98D0-9D7BB80FDDDD}" type="datetimeFigureOut">
              <a:rPr lang="en-US" smtClean="0"/>
              <a:t>16/06/25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0B71-1CE7-E546-A087-FC2D40CA7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50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A771D-BF48-694B-98D0-9D7BB80FDDDD}" type="datetimeFigureOut">
              <a:rPr lang="en-US" smtClean="0"/>
              <a:t>16/06/25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90B71-1CE7-E546-A087-FC2D40CA7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861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how/IMG_8469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how/IMG_8485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how/IMG_8494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how/IMG_8495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how/IMG_8499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how/IMG_8515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how/IMG_8518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how/IMG_8525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how/IMG_8529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how/IMG_8531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how/IMG_8398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how/IMG_8537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Show/IMG_8557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Show/IMG_8568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how/IMG_8574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Show/IMG_8586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how/IMG_8597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how/IMG_8608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Show/IMG_8617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Show/IMG_8621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Show/IMG_8627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file://localhost/Users/marktittley/Desktop/_Show/IMG_8413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_Show/IMG_8637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_Show/IMG_8660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file://localhost/Users/marktittley/Desktop/_Show/IMG_8666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file://localhost/Users/marktittley/Desktop/_Show/IMG_8670.j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file://localhost/Users/marktittley/Desktop/_Show/IMG_8683.j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Relationship Id="rId3" Type="http://schemas.openxmlformats.org/officeDocument/2006/relationships/image" Target="file://localhost/Users/marktittley/Desktop/_Show/IMG_8693.jp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file://localhost/Users/marktittley/Desktop/_Show/IMG_8703.j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Relationship Id="rId3" Type="http://schemas.openxmlformats.org/officeDocument/2006/relationships/image" Target="file://localhost/Users/marktittley/Desktop/_Show/IMG_8709.jpg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Relationship Id="rId3" Type="http://schemas.openxmlformats.org/officeDocument/2006/relationships/image" Target="file://localhost/Users/marktittley/Desktop/_Show/IMG_8711.jpg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Relationship Id="rId3" Type="http://schemas.openxmlformats.org/officeDocument/2006/relationships/image" Target="file://localhost/Users/marktittley/Desktop/_Show/IMG_8712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how/IMG_8430.jp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Relationship Id="rId3" Type="http://schemas.openxmlformats.org/officeDocument/2006/relationships/image" Target="file://localhost/Users/marktittley/Desktop/_Show/IMG_8741.jpg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Relationship Id="rId3" Type="http://schemas.openxmlformats.org/officeDocument/2006/relationships/image" Target="file://localhost/Users/marktittley/Desktop/_Show/IMG_8750.jpg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Relationship Id="rId3" Type="http://schemas.openxmlformats.org/officeDocument/2006/relationships/image" Target="file://localhost/Users/marktittley/Desktop/_Show/IMG_8753.jpg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Relationship Id="rId3" Type="http://schemas.openxmlformats.org/officeDocument/2006/relationships/image" Target="file://localhost/Users/marktittley/Desktop/_Show/IMG_8761.jpg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Relationship Id="rId3" Type="http://schemas.openxmlformats.org/officeDocument/2006/relationships/image" Target="file://localhost/Users/marktittley/Desktop/_Show/IMG_8771.jpg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Relationship Id="rId3" Type="http://schemas.openxmlformats.org/officeDocument/2006/relationships/image" Target="file://localhost/Users/marktittley/Desktop/_Show/IMG_8780.jpg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Relationship Id="rId3" Type="http://schemas.openxmlformats.org/officeDocument/2006/relationships/image" Target="file://localhost/Users/marktittley/Desktop/_Show/IMG_8783.jpg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Relationship Id="rId3" Type="http://schemas.openxmlformats.org/officeDocument/2006/relationships/image" Target="file://localhost/Users/marktittley/Desktop/_Show/IMG_8787.jpg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Relationship Id="rId3" Type="http://schemas.openxmlformats.org/officeDocument/2006/relationships/image" Target="file://localhost/Users/marktittley/Desktop/_Show/IMG_8788.jpg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Relationship Id="rId3" Type="http://schemas.openxmlformats.org/officeDocument/2006/relationships/image" Target="file://localhost/Users/marktittley/Desktop/_Show/IMG_8815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how/IMG_8431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how/IMG_8437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/IMG_8443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how/IMG_8462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/IMG_8465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4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469.jpg" descr="/Users/marktittley/Desktop/_Show/IMG_846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5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485.jpg" descr="/Users/marktittley/Desktop/_Show/IMG_848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80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494.jpg" descr="/Users/marktittley/Desktop/_Show/IMG_849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6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495.jpg" descr="/Users/marktittley/Desktop/_Show/IMG_849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73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499.jpg" descr="/Users/marktittley/Desktop/_Show/IMG_849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8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515.jpg" descr="/Users/marktittley/Desktop/_Show/IMG_851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1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518.jpg" descr="/Users/marktittley/Desktop/_Show/IMG_851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06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525.jpg" descr="/Users/marktittley/Desktop/_Show/IMG_852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6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529.jpg" descr="/Users/marktittley/Desktop/_Show/IMG_852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37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531.jpg" descr="/Users/marktittley/Desktop/_Show/IMG_853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398.jpg" descr="/Users/marktittley/Desktop/_Show/IMG_839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82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537.jpg" descr="/Users/marktittley/Desktop/_Show/IMG_853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77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557.jpg" descr="/Users/marktittley/Desktop/_Show/IMG_855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700"/>
            <a:ext cx="9144000" cy="582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9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568.jpg" descr="/Users/marktittley/Desktop/_Show/IMG_856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30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7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574.jpg" descr="/Users/marktittley/Desktop/_Show/IMG_857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30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586.jpg" descr="/Users/marktittley/Desktop/_Show/IMG_858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00"/>
            <a:ext cx="91440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9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597.jpg" descr="/Users/marktittley/Desktop/_Show/IMG_859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62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608.jpg" descr="/Users/marktittley/Desktop/_Show/IMG_860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300"/>
            <a:ext cx="9144000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10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617.jpg" descr="/Users/marktittley/Desktop/_Show/IMG_861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72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621.jpg" descr="/Users/marktittley/Desktop/_Show/IMG_862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627.jpg" descr="/Users/marktittley/Desktop/_Show/IMG_862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3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413.jpg" descr="/Users/marktittley/Desktop/_Show/IMG_8413.jpg"/>
          <p:cNvPicPr>
            <a:picLocks/>
          </p:cNvPicPr>
          <p:nvPr/>
        </p:nvPicPr>
        <p:blipFill>
          <a:blip r:embed="rId2" r:link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8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637.jpg" descr="/Users/marktittley/Desktop/_Show/IMG_863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2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660.jpg" descr="/Users/marktittley/Desktop/_Show/IMG_866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1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666.jpg" descr="/Users/marktittley/Desktop/_Show/IMG_866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33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670.jpg" descr="/Users/marktittley/Desktop/_Show/IMG_867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36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6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683.jpg" descr="/Users/marktittley/Desktop/_Show/IMG_868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9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4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693.jpg" descr="/Users/marktittley/Desktop/_Show/IMG_869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900"/>
            <a:ext cx="9144000" cy="542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9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703.jpg" descr="/Users/marktittley/Desktop/_Show/IMG_870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00"/>
            <a:ext cx="91440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6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709.jpg" descr="/Users/marktittley/Desktop/_Show/IMG_870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700"/>
            <a:ext cx="91440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17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711.jpg" descr="/Users/marktittley/Desktop/_Show/IMG_871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900"/>
            <a:ext cx="91440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4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712.jpg" descr="/Users/marktittley/Desktop/_Show/IMG_871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2800"/>
            <a:ext cx="9144000" cy="52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30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430.jpg" descr="/Users/marktittley/Desktop/_Show/IMG_843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9144000" cy="607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58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741.jpg" descr="/Users/marktittley/Desktop/_Show/IMG_874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87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750.jpg" descr="/Users/marktittley/Desktop/_Show/IMG_875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9144000" cy="665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3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753.jpg" descr="/Users/marktittley/Desktop/_Show/IMG_875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0"/>
            <a:ext cx="9144000" cy="624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2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761.jpg" descr="/Users/marktittley/Desktop/_Show/IMG_876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585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4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771.jpg" descr="/Users/marktittley/Desktop/_Show/IMG_877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10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780.jpg" descr="/Users/marktittley/Desktop/_Show/IMG_878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2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783.jpg" descr="/Users/marktittley/Desktop/_Show/IMG_878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787.jpg" descr="/Users/marktittley/Desktop/_Show/IMG_878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4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788.jpg" descr="/Users/marktittley/Desktop/_Show/IMG_878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30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815.jpg" descr="/Users/marktittley/Desktop/_Show/IMG_881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6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0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431.jpg" descr="/Users/marktittley/Desktop/_Show/IMG_843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9144000" cy="606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71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437.jpg" descr="/Users/marktittley/Desktop/_Show/IMG_843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300"/>
            <a:ext cx="9144000" cy="561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78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443.jpg" descr="/Users/marktittley/Desktop/_Show/IMG_844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100"/>
            <a:ext cx="914400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6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462.jpg" descr="/Users/marktittley/Desktop/_Show/IMG_846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5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465.jpg" descr="/Users/marktittley/Desktop/_Show/IMG_846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61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Macintosh PowerPoint</Application>
  <PresentationFormat>On-screen Show (4:3)</PresentationFormat>
  <Paragraphs>0</Paragraphs>
  <Slides>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4</cp:revision>
  <dcterms:created xsi:type="dcterms:W3CDTF">2016-06-25T08:50:39Z</dcterms:created>
  <dcterms:modified xsi:type="dcterms:W3CDTF">2016-06-25T09:09:17Z</dcterms:modified>
</cp:coreProperties>
</file>