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98" r:id="rId3"/>
    <p:sldId id="259" r:id="rId4"/>
    <p:sldId id="261" r:id="rId5"/>
    <p:sldId id="262" r:id="rId6"/>
    <p:sldId id="263" r:id="rId7"/>
    <p:sldId id="264" r:id="rId8"/>
    <p:sldId id="267" r:id="rId9"/>
    <p:sldId id="269" r:id="rId10"/>
    <p:sldId id="273" r:id="rId11"/>
    <p:sldId id="277" r:id="rId12"/>
    <p:sldId id="280" r:id="rId13"/>
    <p:sldId id="281" r:id="rId14"/>
    <p:sldId id="283" r:id="rId15"/>
    <p:sldId id="287" r:id="rId16"/>
    <p:sldId id="288" r:id="rId17"/>
    <p:sldId id="289" r:id="rId18"/>
    <p:sldId id="290" r:id="rId19"/>
    <p:sldId id="291" r:id="rId20"/>
    <p:sldId id="294" r:id="rId21"/>
    <p:sldId id="296" r:id="rId22"/>
    <p:sldId id="29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0" d="100"/>
          <a:sy n="80" d="100"/>
        </p:scale>
        <p:origin x="-1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FBF5-46AC-9046-9889-EBF101FECD15}" type="datetimeFigureOut">
              <a:rPr lang="en-US" smtClean="0"/>
              <a:t>16/04/16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2F25-B415-1446-B852-59195ACCD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4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FBF5-46AC-9046-9889-EBF101FECD15}" type="datetimeFigureOut">
              <a:rPr lang="en-US" smtClean="0"/>
              <a:t>16/04/16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2F25-B415-1446-B852-59195ACCD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8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FBF5-46AC-9046-9889-EBF101FECD15}" type="datetimeFigureOut">
              <a:rPr lang="en-US" smtClean="0"/>
              <a:t>16/04/16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2F25-B415-1446-B852-59195ACCD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9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FBF5-46AC-9046-9889-EBF101FECD15}" type="datetimeFigureOut">
              <a:rPr lang="en-US" smtClean="0"/>
              <a:t>16/04/16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2F25-B415-1446-B852-59195ACCD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FBF5-46AC-9046-9889-EBF101FECD15}" type="datetimeFigureOut">
              <a:rPr lang="en-US" smtClean="0"/>
              <a:t>16/04/16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2F25-B415-1446-B852-59195ACCD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7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FBF5-46AC-9046-9889-EBF101FECD15}" type="datetimeFigureOut">
              <a:rPr lang="en-US" smtClean="0"/>
              <a:t>16/04/16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2F25-B415-1446-B852-59195ACCD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9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FBF5-46AC-9046-9889-EBF101FECD15}" type="datetimeFigureOut">
              <a:rPr lang="en-US" smtClean="0"/>
              <a:t>16/04/16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2F25-B415-1446-B852-59195ACCD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4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FBF5-46AC-9046-9889-EBF101FECD15}" type="datetimeFigureOut">
              <a:rPr lang="en-US" smtClean="0"/>
              <a:t>16/04/16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2F25-B415-1446-B852-59195ACCD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1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FBF5-46AC-9046-9889-EBF101FECD15}" type="datetimeFigureOut">
              <a:rPr lang="en-US" smtClean="0"/>
              <a:t>16/04/16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2F25-B415-1446-B852-59195ACCD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FBF5-46AC-9046-9889-EBF101FECD15}" type="datetimeFigureOut">
              <a:rPr lang="en-US" smtClean="0"/>
              <a:t>16/04/16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2F25-B415-1446-B852-59195ACCD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7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FBF5-46AC-9046-9889-EBF101FECD15}" type="datetimeFigureOut">
              <a:rPr lang="en-US" smtClean="0"/>
              <a:t>16/04/16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2F25-B415-1446-B852-59195ACCD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FBF5-46AC-9046-9889-EBF101FECD15}" type="datetimeFigureOut">
              <a:rPr lang="en-US" smtClean="0"/>
              <a:t>16/04/16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12F25-B415-1446-B852-59195ACCD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8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Show/IMG_1172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Show/IMG_1177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Show/IMG_1181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Show/IMG_1185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Show/IMG_1190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Show/IMG_1201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Show/IMG_1202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Show/IMG_1203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Show/IMG_1207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Show/IMG_1208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Show/IMG_1140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_Show/IMG_1211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_Show/IMG_1214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_Show/IMG_1218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Show/IMG_1147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Show/IMG_1150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Show/IMG_1152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Show/IMG_1153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Show/IMG_1154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Show/IMG_1157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Show/IMG_115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43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172.jpg" descr="/Users/marktittley/Desktop/_Show/IMG_117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6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177.jpg" descr="/Users/marktittley/Desktop/_Show/IMG_117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95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181.jpg" descr="/Users/marktittley/Desktop/_Show/IMG_118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80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185.jpg" descr="/Users/marktittley/Desktop/_Show/IMG_118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72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190.jpg" descr="/Users/marktittley/Desktop/_Show/IMG_119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92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201.jpg" descr="/Users/marktittley/Desktop/_Show/IMG_120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91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202.jpg" descr="/Users/marktittley/Desktop/_Show/IMG_120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24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203.jpg" descr="/Users/marktittley/Desktop/_Show/IMG_120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19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207.jpg" descr="/Users/marktittley/Desktop/_Show/IMG_120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62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208.jpg" descr="/Users/marktittley/Desktop/_Show/IMG_120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3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140.jpg" descr="/Users/marktittley/Desktop/_Show/IMG_114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32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211.jpg" descr="/Users/marktittley/Desktop/_Show/IMG_121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2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214.jpg" descr="/Users/marktittley/Desktop/_Show/IMG_121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3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218.JPG" descr="/Users/marktittley/Desktop/_Show/IMG_121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0"/>
            <a:ext cx="9144001" cy="615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2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147.jpg" descr="/Users/marktittley/Desktop/_Show/IMG_114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4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150.jpg" descr="/Users/marktittley/Desktop/_Show/IMG_115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2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152.jpg" descr="/Users/marktittley/Desktop/_Show/IMG_115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7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153.jpg" descr="/Users/marktittley/Desktop/_Show/IMG_115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04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154.jpg" descr="/Users/marktittley/Desktop/_Show/IMG_115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3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157.jpg" descr="/Users/marktittley/Desktop/_Show/IMG_115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4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159.jpg" descr="/Users/marktittley/Desktop/_Show/IMG_115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43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</cp:revision>
  <dcterms:created xsi:type="dcterms:W3CDTF">2016-04-16T08:27:21Z</dcterms:created>
  <dcterms:modified xsi:type="dcterms:W3CDTF">2016-04-16T08:30:22Z</dcterms:modified>
</cp:coreProperties>
</file>