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0"/>
  </p:notesMasterIdLst>
  <p:sldIdLst>
    <p:sldId id="258" r:id="rId2"/>
    <p:sldId id="259" r:id="rId3"/>
    <p:sldId id="261" r:id="rId4"/>
    <p:sldId id="266" r:id="rId5"/>
    <p:sldId id="264" r:id="rId6"/>
    <p:sldId id="267" r:id="rId7"/>
    <p:sldId id="269" r:id="rId8"/>
    <p:sldId id="270" r:id="rId9"/>
    <p:sldId id="271" r:id="rId10"/>
    <p:sldId id="272" r:id="rId11"/>
    <p:sldId id="273" r:id="rId12"/>
    <p:sldId id="275" r:id="rId13"/>
    <p:sldId id="276" r:id="rId14"/>
    <p:sldId id="277" r:id="rId15"/>
    <p:sldId id="278" r:id="rId16"/>
    <p:sldId id="280" r:id="rId17"/>
    <p:sldId id="282" r:id="rId18"/>
    <p:sldId id="283" r:id="rId19"/>
    <p:sldId id="285" r:id="rId20"/>
    <p:sldId id="286" r:id="rId21"/>
    <p:sldId id="289" r:id="rId22"/>
    <p:sldId id="290" r:id="rId23"/>
    <p:sldId id="293" r:id="rId24"/>
    <p:sldId id="298" r:id="rId25"/>
    <p:sldId id="302" r:id="rId26"/>
    <p:sldId id="303" r:id="rId27"/>
    <p:sldId id="305" r:id="rId28"/>
    <p:sldId id="306" r:id="rId29"/>
    <p:sldId id="308" r:id="rId30"/>
    <p:sldId id="311" r:id="rId31"/>
    <p:sldId id="312" r:id="rId32"/>
    <p:sldId id="313" r:id="rId33"/>
    <p:sldId id="315" r:id="rId34"/>
    <p:sldId id="316" r:id="rId35"/>
    <p:sldId id="319" r:id="rId36"/>
    <p:sldId id="321" r:id="rId37"/>
    <p:sldId id="325" r:id="rId38"/>
    <p:sldId id="329" r:id="rId39"/>
    <p:sldId id="333" r:id="rId40"/>
    <p:sldId id="334" r:id="rId41"/>
    <p:sldId id="338" r:id="rId42"/>
    <p:sldId id="342" r:id="rId43"/>
    <p:sldId id="343" r:id="rId44"/>
    <p:sldId id="345" r:id="rId45"/>
    <p:sldId id="346" r:id="rId46"/>
    <p:sldId id="351" r:id="rId47"/>
    <p:sldId id="352" r:id="rId48"/>
    <p:sldId id="355" r:id="rId49"/>
    <p:sldId id="356" r:id="rId50"/>
    <p:sldId id="357" r:id="rId51"/>
    <p:sldId id="358" r:id="rId52"/>
    <p:sldId id="359" r:id="rId53"/>
    <p:sldId id="363" r:id="rId54"/>
    <p:sldId id="366" r:id="rId55"/>
    <p:sldId id="368" r:id="rId56"/>
    <p:sldId id="369" r:id="rId57"/>
    <p:sldId id="370" r:id="rId58"/>
    <p:sldId id="372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6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notesMaster" Target="notesMasters/notesMaster1.xml"/><Relationship Id="rId61" Type="http://schemas.openxmlformats.org/officeDocument/2006/relationships/printerSettings" Target="printerSettings/printerSettings1.bin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A3580-1BDC-7E4B-9F60-65706A5623B4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D03BF-CC78-DD4E-934F-1C6EAF4360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3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D03BF-CC78-DD4E-934F-1C6EAF4360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22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Welcome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D03BF-CC78-DD4E-934F-1C6EAF4360F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19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78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1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8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2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7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9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5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4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62F1-2D4B-164C-9907-9DCCBE2C720C}" type="datetimeFigureOut">
              <a:rPr lang="en-US" smtClean="0"/>
              <a:t>16/06/18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ACD69-DE3E-F74C-96FA-CD4F97F610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129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Show/IMG_7635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file://localhost/Users/marktittley/Desktop/_Show/IMG_7660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file://localhost/Users/marktittley/Desktop/_Show/IMG_7660b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Relationship Id="rId3" Type="http://schemas.openxmlformats.org/officeDocument/2006/relationships/image" Target="file://localhost/Users/marktittley/Desktop/_Show/IMG_7662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3" Type="http://schemas.openxmlformats.org/officeDocument/2006/relationships/image" Target="file://localhost/Users/marktittley/Desktop/_Show/IMG_766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file://localhost/Users/marktittley/Desktop/_Show/IMG_766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file://localhost/Users/marktittley/Desktop/_Show/IMG_7666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file://localhost/Users/marktittley/Desktop/_Show/IMG_7671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file://localhost/Users/marktittley/Desktop/_Show/IMG_7678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3" Type="http://schemas.openxmlformats.org/officeDocument/2006/relationships/image" Target="file://localhost/Users/marktittley/Desktop/_Show/IMG_7680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file://localhost/Users/marktittley/Desktop/_Show/IMG_7685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file://localhost/Users/marktittley/Desktop/_Show/IMG_7636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file://localhost/Users/marktittley/Desktop/_Show/IMG_7687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3" Type="http://schemas.openxmlformats.org/officeDocument/2006/relationships/image" Target="file://localhost/Users/marktittley/Desktop/_Show/IMG_7693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Relationship Id="rId3" Type="http://schemas.openxmlformats.org/officeDocument/2006/relationships/image" Target="file://localhost/Users/marktittley/Desktop/_Show/IMG_7695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7700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7709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7716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7718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7724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7726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7730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file://localhost/Users/marktittley/Desktop/_Show/IMG_7640.jpg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7735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7736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7739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7748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7750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7754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Show/IMG_7755b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Show/IMG_7770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Show/IMG_7783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Show/IMG_7791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file://localhost/Users/marktittley/Desktop/_Show/IMG_7650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Show/IMG_7793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Show/IMG_7804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Show/IMG_7822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Show/IMG_7828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Show/IMG_7830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Show/IMG_7832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Show/IMG_7842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Show/IMG_7843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Show/IMG_7849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Show/IMG_7850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image" Target="file://localhost/Users/marktittley/Desktop/_Show/IMG_7648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Show/IMG_7851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Show/IMG_7852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Show/IMG_7855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Show/IMG_7867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Show/IMG_7871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Show/IMG_7873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Show/IMG_7874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Show/IMG_7875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Show/IMG_7878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file://localhost/Users/marktittley/Desktop/_Show/IMG_7652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3" Type="http://schemas.openxmlformats.org/officeDocument/2006/relationships/image" Target="file://localhost/Users/marktittley/Desktop/_Show/IMG_7656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file://localhost/Users/marktittley/Desktop/_Show/IMG_7657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3" Type="http://schemas.openxmlformats.org/officeDocument/2006/relationships/image" Target="file://localhost/Users/marktittley/Desktop/_Show/IMG_7658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5.jpg" descr="/Users/marktittley/Desktop/_Show/IMG_76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0.jpg" descr="/Users/marktittley/Desktop/_Show/IMG_76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1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0b.jpg" descr="/Users/marktittley/Desktop/_Show/IMG_7660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2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2.jpg" descr="/Users/marktittley/Desktop/_Show/IMG_766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9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3.jpg" descr="/Users/marktittley/Desktop/_Show/IMG_766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4.jpg" descr="/Users/marktittley/Desktop/_Show/IMG_766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66.jpg" descr="/Users/marktittley/Desktop/_Show/IMG_76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0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1.jpg" descr="/Users/marktittley/Desktop/_Show/IMG_76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78.jpg" descr="/Users/marktittley/Desktop/_Show/IMG_76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80.jpg" descr="/Users/marktittley/Desktop/_Show/IMG_768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91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85.jpg" descr="/Users/marktittley/Desktop/_Show/IMG_76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2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36.jpg" descr="/Users/marktittley/Desktop/_Show/IMG_7636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0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87.jpg" descr="/Users/marktittley/Desktop/_Show/IMG_768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4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93.jpg" descr="/Users/marktittley/Desktop/_Show/IMG_76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6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95.jpg" descr="/Users/marktittley/Desktop/_Show/IMG_76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3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00.jpg" descr="/Users/marktittley/Desktop/_Show/IMG_77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09.jpg" descr="/Users/marktittley/Desktop/_Show/IMG_77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16.jpg" descr="/Users/marktittley/Desktop/_Show/IMG_77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1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18.jpg" descr="/Users/marktittley/Desktop/_Show/IMG_771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9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2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24.jpg" descr="/Users/marktittley/Desktop/_Show/IMG_77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5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26.jpg" descr="/Users/marktittley/Desktop/_Show/IMG_772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30.jpg" descr="/Users/marktittley/Desktop/_Show/IMG_77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5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0.jpg" descr="/Users/marktittley/Desktop/_Show/IMG_7640.jpg"/>
          <p:cNvPicPr>
            <a:picLocks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3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35.jpg" descr="/Users/marktittley/Desktop/_Show/IMG_77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2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36.jpg" descr="/Users/marktittley/Desktop/_Show/IMG_77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67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39.jpg" descr="/Users/marktittley/Desktop/_Show/IMG_773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1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48.jpg" descr="/Users/marktittley/Desktop/_Show/IMG_77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50.jpg" descr="/Users/marktittley/Desktop/_Show/IMG_77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3999" cy="595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54.jpg" descr="/Users/marktittley/Desktop/_Show/IMG_77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55b.jpg" descr="/Users/marktittley/Desktop/_Show/IMG_7755b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70.jpg" descr="/Users/marktittley/Desktop/_Show/IMG_77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5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83.jpg" descr="/Users/marktittley/Desktop/_Show/IMG_77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91.jpg" descr="/Users/marktittley/Desktop/_Show/IMG_77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6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0.jpg" descr="/Users/marktittley/Desktop/_Show/IMG_76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5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793.jpg" descr="/Users/marktittley/Desktop/_Show/IMG_77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5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04.jpg" descr="/Users/marktittley/Desktop/_Show/IMG_78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22.jpg" descr="/Users/marktittley/Desktop/_Show/IMG_78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0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28.jpg" descr="/Users/marktittley/Desktop/_Show/IMG_782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9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30.jpg" descr="/Users/marktittley/Desktop/_Show/IMG_783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1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32.jpg" descr="/Users/marktittley/Desktop/_Show/IMG_78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42.jpg" descr="/Users/marktittley/Desktop/_Show/IMG_784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21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43.jpg" descr="/Users/marktittley/Desktop/_Show/IMG_78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49.jpg" descr="/Users/marktittley/Desktop/_Show/IMG_78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0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50.jpg" descr="/Users/marktittley/Desktop/_Show/IMG_78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5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48.jpg" descr="/Users/marktittley/Desktop/_Show/IMG_76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0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51.jpg" descr="/Users/marktittley/Desktop/_Show/IMG_78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76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52.jpg" descr="/Users/marktittley/Desktop/_Show/IMG_78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1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55.jpg" descr="/Users/marktittley/Desktop/_Show/IMG_78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2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67.jpg" descr="/Users/marktittley/Desktop/_Show/IMG_78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71.jpg" descr="/Users/marktittley/Desktop/_Show/IMG_78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5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73.jpg" descr="/Users/marktittley/Desktop/_Show/IMG_78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8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74.jpg" descr="/Users/marktittley/Desktop/_Show/IMG_78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75.jpg" descr="/Users/marktittley/Desktop/_Show/IMG_78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878.jpg" descr="/Users/marktittley/Desktop/_Show/IMG_78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9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2.jpg" descr="/Users/marktittley/Desktop/_Show/IMG_76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63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6.jpg" descr="/Users/marktittley/Desktop/_Show/IMG_76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1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7.jpg" descr="/Users/marktittley/Desktop/_Show/IMG_76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9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658.jpg" descr="/Users/marktittley/Desktop/_Show/IMG_76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0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</Words>
  <Application>Microsoft Macintosh PowerPoint</Application>
  <PresentationFormat>On-screen Show (4:3)</PresentationFormat>
  <Paragraphs>4</Paragraphs>
  <Slides>58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3</cp:revision>
  <dcterms:created xsi:type="dcterms:W3CDTF">2016-06-18T08:01:23Z</dcterms:created>
  <dcterms:modified xsi:type="dcterms:W3CDTF">2016-06-18T08:50:18Z</dcterms:modified>
</cp:coreProperties>
</file>