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82" r:id="rId2"/>
    <p:sldId id="673" r:id="rId3"/>
    <p:sldId id="651" r:id="rId4"/>
    <p:sldId id="613" r:id="rId5"/>
    <p:sldId id="628" r:id="rId6"/>
    <p:sldId id="637" r:id="rId7"/>
    <p:sldId id="714" r:id="rId8"/>
    <p:sldId id="675" r:id="rId9"/>
    <p:sldId id="713" r:id="rId10"/>
    <p:sldId id="701" r:id="rId11"/>
    <p:sldId id="705" r:id="rId12"/>
    <p:sldId id="702" r:id="rId13"/>
    <p:sldId id="703" r:id="rId14"/>
    <p:sldId id="704" r:id="rId15"/>
    <p:sldId id="711" r:id="rId16"/>
    <p:sldId id="710" r:id="rId17"/>
    <p:sldId id="679" r:id="rId18"/>
    <p:sldId id="709" r:id="rId19"/>
    <p:sldId id="715" r:id="rId20"/>
    <p:sldId id="708" r:id="rId21"/>
    <p:sldId id="627" r:id="rId22"/>
    <p:sldId id="503" r:id="rId23"/>
    <p:sldId id="643" r:id="rId24"/>
    <p:sldId id="6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1" autoAdjust="0"/>
    <p:restoredTop sz="88547" autoAdjust="0"/>
  </p:normalViewPr>
  <p:slideViewPr>
    <p:cSldViewPr snapToGrid="0" snapToObjects="1" showGuides="1">
      <p:cViewPr varScale="1">
        <p:scale>
          <a:sx n="78" d="100"/>
          <a:sy n="78" d="100"/>
        </p:scale>
        <p:origin x="-104" y="-280"/>
      </p:cViewPr>
      <p:guideLst>
        <p:guide orient="horz" pos="2167"/>
        <p:guide pos="286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16/06/04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Friday is Talent Night.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Sing</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Rap</a:t>
            </a: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Act</a:t>
            </a: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Comedy</a:t>
            </a: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Mime</a:t>
            </a:r>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Or anything else!</a:t>
            </a: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Win</a:t>
            </a:r>
            <a:r>
              <a:rPr lang="en-ZA" sz="1200" kern="1200" baseline="0" dirty="0" smtClean="0">
                <a:solidFill>
                  <a:schemeClr val="tx1"/>
                </a:solidFill>
                <a:effectLst/>
                <a:latin typeface="+mn-lt"/>
                <a:ea typeface="+mn-ea"/>
                <a:cs typeface="+mn-cs"/>
              </a:rPr>
              <a:t> the Prizes: There are real cash prizes on offer tonight: </a:t>
            </a:r>
          </a:p>
          <a:p>
            <a:r>
              <a:rPr lang="en-ZA" sz="1200" kern="1200" dirty="0" smtClean="0">
                <a:solidFill>
                  <a:schemeClr val="tx1"/>
                </a:solidFill>
                <a:effectLst/>
                <a:latin typeface="+mn-lt"/>
                <a:ea typeface="+mn-ea"/>
                <a:cs typeface="+mn-cs"/>
              </a:rPr>
              <a:t>4th Place:	R50</a:t>
            </a:r>
          </a:p>
          <a:p>
            <a:r>
              <a:rPr lang="en-ZA" sz="1200" kern="1200" dirty="0" smtClean="0">
                <a:solidFill>
                  <a:schemeClr val="tx1"/>
                </a:solidFill>
                <a:effectLst/>
                <a:latin typeface="+mn-lt"/>
                <a:ea typeface="+mn-ea"/>
                <a:cs typeface="+mn-cs"/>
              </a:rPr>
              <a:t>3rd Place:	R100</a:t>
            </a:r>
          </a:p>
          <a:p>
            <a:r>
              <a:rPr lang="en-ZA" sz="1200" kern="1200" dirty="0" smtClean="0">
                <a:solidFill>
                  <a:schemeClr val="tx1"/>
                </a:solidFill>
                <a:effectLst/>
                <a:latin typeface="+mn-lt"/>
                <a:ea typeface="+mn-ea"/>
                <a:cs typeface="+mn-cs"/>
              </a:rPr>
              <a:t>2nd Place:	R150</a:t>
            </a:r>
          </a:p>
          <a:p>
            <a:r>
              <a:rPr lang="en-ZA" sz="1200" kern="1200" dirty="0" smtClean="0">
                <a:solidFill>
                  <a:schemeClr val="tx1"/>
                </a:solidFill>
                <a:effectLst/>
                <a:latin typeface="+mn-lt"/>
                <a:ea typeface="+mn-ea"/>
                <a:cs typeface="+mn-cs"/>
              </a:rPr>
              <a:t>1st Place:	R200</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Meet the Judges: Our judges this evening are</a:t>
            </a:r>
            <a:r>
              <a:rPr lang="is-IS" sz="1200" kern="1200" dirty="0" smtClean="0">
                <a:solidFill>
                  <a:schemeClr val="tx1"/>
                </a:solidFill>
                <a:effectLst/>
                <a:latin typeface="+mn-lt"/>
                <a:ea typeface="+mn-ea"/>
                <a:cs typeface="+mn-cs"/>
              </a:rPr>
              <a:t> Mario, Debbie and Nomalanga.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Rehearse Your Act</a:t>
            </a:r>
            <a:r>
              <a:rPr lang="en-ZA" sz="1200" kern="1200" baseline="0" dirty="0" smtClean="0">
                <a:solidFill>
                  <a:schemeClr val="tx1"/>
                </a:solidFill>
                <a:effectLst/>
                <a:latin typeface="+mn-lt"/>
                <a:ea typeface="+mn-ea"/>
                <a:cs typeface="+mn-cs"/>
              </a:rPr>
              <a:t>: You have 10 minutes and you need to sign up in this time if you have not done so already.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SA’s Youngest DJ on SA’s Got Talent. Get it on YouTube</a:t>
            </a:r>
            <a:r>
              <a:rPr lang="en-ZA" sz="1200" kern="1200" baseline="0" dirty="0" smtClean="0">
                <a:solidFill>
                  <a:schemeClr val="tx1"/>
                </a:solidFill>
                <a:effectLst/>
                <a:latin typeface="+mn-lt"/>
                <a:ea typeface="+mn-ea"/>
                <a:cs typeface="+mn-cs"/>
              </a:rPr>
              <a:t> at: https://www.youtube.com/watch?v=f9KhlNLgA7U</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19</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Perform Your Act:</a:t>
            </a:r>
            <a:r>
              <a:rPr lang="en-ZA" sz="1200" kern="1200" baseline="0" dirty="0" smtClean="0">
                <a:solidFill>
                  <a:schemeClr val="tx1"/>
                </a:solidFill>
                <a:effectLst/>
                <a:latin typeface="+mn-lt"/>
                <a:ea typeface="+mn-ea"/>
                <a:cs typeface="+mn-cs"/>
              </a:rPr>
              <a:t> Don’t forget there is a 2 minute maximum time limit on an act.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What will you never forget about this Talent Night? (2) What natural talents do you possess? (3) What do you use your talents for? (4) What spiritual gifts do you possess? (5) Pray for each other to find and use their gifts and talents.</a:t>
            </a:r>
          </a:p>
        </p:txBody>
      </p:sp>
      <p:sp>
        <p:nvSpPr>
          <p:cNvPr id="4" name="Slide Number Placeholder 3"/>
          <p:cNvSpPr>
            <a:spLocks noGrp="1"/>
          </p:cNvSpPr>
          <p:nvPr>
            <p:ph type="sldNum" sz="quarter" idx="10"/>
          </p:nvPr>
        </p:nvSpPr>
        <p:spPr/>
        <p:txBody>
          <a:bodyPr/>
          <a:lstStyle/>
          <a:p>
            <a:fld id="{EA8F9A47-FA95-6E4D-B4E0-31082CF84FA7}" type="slidenum">
              <a:rPr lang="en-US" smtClean="0"/>
              <a:t>21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Spiritual Gifts.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CrossFit Night. Wear takkies and active wear!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 series and we will be exploring what the Bible says about Gifts.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CrossFit Night. Wear active</a:t>
            </a:r>
            <a:r>
              <a:rPr lang="en-US" baseline="0" dirty="0" smtClean="0"/>
              <a:t> clothing you would wear </a:t>
            </a:r>
            <a:r>
              <a:rPr lang="en-US" baseline="0" dirty="0" err="1" smtClean="0"/>
              <a:t>practising</a:t>
            </a:r>
            <a:r>
              <a:rPr lang="en-US" baseline="0" dirty="0" smtClean="0"/>
              <a:t> sport or going to gym.</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Talent</a:t>
            </a:r>
            <a:r>
              <a:rPr lang="en-US" baseline="0" dirty="0" smtClean="0"/>
              <a:t> </a:t>
            </a:r>
            <a:r>
              <a:rPr lang="en-US" dirty="0" smtClean="0"/>
              <a:t>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Storm Troopers on Britain’s Got Talent 2016. Get it on YouTube at:</a:t>
            </a:r>
            <a:r>
              <a:rPr lang="en-US" baseline="0" dirty="0" smtClean="0"/>
              <a:t> https://</a:t>
            </a:r>
            <a:r>
              <a:rPr lang="en-US" baseline="0" dirty="0" err="1" smtClean="0"/>
              <a:t>www.youtube.com</a:t>
            </a:r>
            <a:r>
              <a:rPr lang="en-US" baseline="0" dirty="0" smtClean="0"/>
              <a:t>/</a:t>
            </a:r>
            <a:r>
              <a:rPr lang="en-US" baseline="0" dirty="0" err="1" smtClean="0"/>
              <a:t>watch?v</a:t>
            </a:r>
            <a:r>
              <a:rPr lang="en-US" baseline="0" dirty="0" smtClean="0"/>
              <a:t>=uWzRvwg9z3E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(1) You have 10mins to prepare. (2) You will need to sign up to compete. (3) You can perform for 2mins max. (4) You can enter any kind of act: such as</a:t>
            </a:r>
            <a:r>
              <a:rPr lang="is-IS"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Dance</a:t>
            </a: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16/06/04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16/06/04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16/06/04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16/06/04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16/06/04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566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611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32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890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22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305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33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132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935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906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116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0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785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63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9471</TotalTime>
  <Words>392</Words>
  <Application>Microsoft Macintosh PowerPoint</Application>
  <PresentationFormat>On-screen Show (4:3)</PresentationFormat>
  <Paragraphs>54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521</cp:revision>
  <dcterms:created xsi:type="dcterms:W3CDTF">2015-09-10T12:52:54Z</dcterms:created>
  <dcterms:modified xsi:type="dcterms:W3CDTF">2016-06-04T07:35:45Z</dcterms:modified>
</cp:coreProperties>
</file>