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63" r:id="rId4"/>
    <p:sldId id="265" r:id="rId5"/>
    <p:sldId id="266" r:id="rId6"/>
    <p:sldId id="268" r:id="rId7"/>
    <p:sldId id="272" r:id="rId8"/>
    <p:sldId id="279" r:id="rId9"/>
    <p:sldId id="285" r:id="rId10"/>
    <p:sldId id="287" r:id="rId11"/>
    <p:sldId id="289" r:id="rId12"/>
    <p:sldId id="293" r:id="rId13"/>
    <p:sldId id="294" r:id="rId14"/>
    <p:sldId id="297" r:id="rId15"/>
    <p:sldId id="299" r:id="rId16"/>
    <p:sldId id="300" r:id="rId17"/>
    <p:sldId id="301" r:id="rId18"/>
    <p:sldId id="304" r:id="rId19"/>
    <p:sldId id="306" r:id="rId20"/>
    <p:sldId id="308" r:id="rId21"/>
    <p:sldId id="311" r:id="rId22"/>
    <p:sldId id="315" r:id="rId23"/>
    <p:sldId id="322" r:id="rId24"/>
    <p:sldId id="323" r:id="rId25"/>
    <p:sldId id="325" r:id="rId26"/>
    <p:sldId id="326" r:id="rId27"/>
    <p:sldId id="328" r:id="rId28"/>
    <p:sldId id="329" r:id="rId29"/>
    <p:sldId id="336" r:id="rId30"/>
    <p:sldId id="338" r:id="rId31"/>
    <p:sldId id="341" r:id="rId32"/>
    <p:sldId id="342" r:id="rId33"/>
    <p:sldId id="344" r:id="rId34"/>
    <p:sldId id="346" r:id="rId35"/>
    <p:sldId id="347" r:id="rId36"/>
    <p:sldId id="35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D0CF-B600-E047-B16B-EC01BCCD032B}" type="datetimeFigureOut">
              <a:rPr lang="en-US" smtClean="0"/>
              <a:t>16/06/04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EE7-388D-AF4C-88C7-0EC69F60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D0CF-B600-E047-B16B-EC01BCCD032B}" type="datetimeFigureOut">
              <a:rPr lang="en-US" smtClean="0"/>
              <a:t>16/06/04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EE7-388D-AF4C-88C7-0EC69F60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9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D0CF-B600-E047-B16B-EC01BCCD032B}" type="datetimeFigureOut">
              <a:rPr lang="en-US" smtClean="0"/>
              <a:t>16/06/04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EE7-388D-AF4C-88C7-0EC69F60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D0CF-B600-E047-B16B-EC01BCCD032B}" type="datetimeFigureOut">
              <a:rPr lang="en-US" smtClean="0"/>
              <a:t>16/06/04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EE7-388D-AF4C-88C7-0EC69F60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2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D0CF-B600-E047-B16B-EC01BCCD032B}" type="datetimeFigureOut">
              <a:rPr lang="en-US" smtClean="0"/>
              <a:t>16/06/04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EE7-388D-AF4C-88C7-0EC69F60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1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D0CF-B600-E047-B16B-EC01BCCD032B}" type="datetimeFigureOut">
              <a:rPr lang="en-US" smtClean="0"/>
              <a:t>16/06/04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EE7-388D-AF4C-88C7-0EC69F60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D0CF-B600-E047-B16B-EC01BCCD032B}" type="datetimeFigureOut">
              <a:rPr lang="en-US" smtClean="0"/>
              <a:t>16/06/04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EE7-388D-AF4C-88C7-0EC69F60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D0CF-B600-E047-B16B-EC01BCCD032B}" type="datetimeFigureOut">
              <a:rPr lang="en-US" smtClean="0"/>
              <a:t>16/06/04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EE7-388D-AF4C-88C7-0EC69F60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8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D0CF-B600-E047-B16B-EC01BCCD032B}" type="datetimeFigureOut">
              <a:rPr lang="en-US" smtClean="0"/>
              <a:t>16/06/04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EE7-388D-AF4C-88C7-0EC69F60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2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D0CF-B600-E047-B16B-EC01BCCD032B}" type="datetimeFigureOut">
              <a:rPr lang="en-US" smtClean="0"/>
              <a:t>16/06/04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EE7-388D-AF4C-88C7-0EC69F60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0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D0CF-B600-E047-B16B-EC01BCCD032B}" type="datetimeFigureOut">
              <a:rPr lang="en-US" smtClean="0"/>
              <a:t>16/06/04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EE7-388D-AF4C-88C7-0EC69F60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D0CF-B600-E047-B16B-EC01BCCD032B}" type="datetimeFigureOut">
              <a:rPr lang="en-US" smtClean="0"/>
              <a:t>16/06/04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1CEE7-388D-AF4C-88C7-0EC69F60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5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Show/_Slide0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6071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6073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6079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6081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6090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6095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6096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IMG_6097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/IMG_6102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/IMG_6105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6027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/IMG_6109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/IMG_6116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/IMG_6125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Show/IMG_6137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_Show/IMG_6139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_Show/IMG_6144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_Show/IMG_6146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_Show/IMG_6148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file://localhost/Users/marktittley/Desktop/_Show/IMG_6149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file://localhost/Users/marktittley/Desktop/_Show/IMG_616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6032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file://localhost/Users/marktittley/Desktop/_Show/IMG_6164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file://localhost/Users/marktittley/Desktop/_Show/IMG_6167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file://localhost/Users/marktittley/Desktop/_Show/IMG_6169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file://localhost/Users/marktittley/Desktop/_Show/IMG_6171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image" Target="file://localhost/Users/marktittley/Desktop/_Show/IMG_6173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file://localhost/Users/marktittley/Desktop/_Show/IMG_6174.jp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image" Target="file://localhost/Users/marktittley/Desktop/_Show/IMG_6178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6036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6040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6042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6052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6061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606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Slide01.jpg" descr="/Users/marktittley/Desktop/_Show/_Slide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46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71.jpg" descr="/Users/marktittley/Desktop/_Show/IMG_607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3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73.jpg" descr="/Users/marktittley/Desktop/_Show/IMG_607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7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79.jpg" descr="/Users/marktittley/Desktop/_Show/IMG_607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81.jpg" descr="/Users/marktittley/Desktop/_Show/IMG_608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7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90.jpg" descr="/Users/marktittley/Desktop/_Show/IMG_609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43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95.jpg" descr="/Users/marktittley/Desktop/_Show/IMG_609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0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96.jpg" descr="/Users/marktittley/Desktop/_Show/IMG_609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19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97.jpg" descr="/Users/marktittley/Desktop/_Show/IMG_609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1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02.jpg" descr="/Users/marktittley/Desktop/_Show/IMG_61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26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05.jpg" descr="/Users/marktittley/Desktop/_Show/IMG_610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4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27.jpg" descr="/Users/marktittley/Desktop/_Show/IMG_602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49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09.jpg" descr="/Users/marktittley/Desktop/_Show/IMG_610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76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16.jpg" descr="/Users/marktittley/Desktop/_Show/IMG_611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00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25.jpg" descr="/Users/marktittley/Desktop/_Show/IMG_612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95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37.jpg" descr="/Users/marktittley/Desktop/_Show/IMG_613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6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39.jpg" descr="/Users/marktittley/Desktop/_Show/IMG_613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56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44.jpg" descr="/Users/marktittley/Desktop/_Show/IMG_614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71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46.jpg" descr="/Users/marktittley/Desktop/_Show/IMG_614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7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48.jpg" descr="/Users/marktittley/Desktop/_Show/IMG_614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26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49.jpg" descr="/Users/marktittley/Desktop/_Show/IMG_614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51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61.jpg" descr="/Users/marktittley/Desktop/_Show/IMG_616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0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32.jpg" descr="/Users/marktittley/Desktop/_Show/IMG_603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3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64.jpg" descr="/Users/marktittley/Desktop/_Show/IMG_616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53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67.jpg" descr="/Users/marktittley/Desktop/_Show/IMG_616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9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69.jpg" descr="/Users/marktittley/Desktop/_Show/IMG_616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46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71.jpg" descr="/Users/marktittley/Desktop/_Show/IMG_617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0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73.jpg" descr="/Users/marktittley/Desktop/_Show/IMG_617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30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74.jpg" descr="/Users/marktittley/Desktop/_Show/IMG_617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2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7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78.jpg" descr="/Users/marktittley/Desktop/_Show/IMG_617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5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36.jpg" descr="/Users/marktittley/Desktop/_Show/IMG_603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8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40.jpg" descr="/Users/marktittley/Desktop/_Show/IMG_604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2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42.jpg" descr="/Users/marktittley/Desktop/_Show/IMG_604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0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52.jpg" descr="/Users/marktittley/Desktop/_Show/IMG_605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61.jpg" descr="/Users/marktittley/Desktop/_Show/IMG_606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69.jpg" descr="/Users/marktittley/Desktop/_Show/IMG_606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1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63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4</cp:revision>
  <dcterms:created xsi:type="dcterms:W3CDTF">2016-06-04T08:07:11Z</dcterms:created>
  <dcterms:modified xsi:type="dcterms:W3CDTF">2016-06-04T08:33:57Z</dcterms:modified>
</cp:coreProperties>
</file>