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98" r:id="rId11"/>
    <p:sldId id="266" r:id="rId12"/>
    <p:sldId id="296" r:id="rId13"/>
    <p:sldId id="297" r:id="rId14"/>
    <p:sldId id="267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431"/>
    <p:restoredTop sz="79730"/>
  </p:normalViewPr>
  <p:slideViewPr>
    <p:cSldViewPr snapToGrid="0" snapToObjects="1">
      <p:cViewPr>
        <p:scale>
          <a:sx n="48" d="100"/>
          <a:sy n="48" d="100"/>
        </p:scale>
        <p:origin x="1328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1703C-D94D-AF4B-A418-A6E2BDE37B34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A1A43-E027-8543-983C-9415F9653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Relationship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557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Get into groups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61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Game: </a:t>
            </a:r>
            <a:r>
              <a:rPr lang="en-US" b="1" dirty="0" err="1"/>
              <a:t>Smartie</a:t>
            </a:r>
            <a:r>
              <a:rPr lang="en-US" b="1" dirty="0"/>
              <a:t> Relay.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2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Game: </a:t>
            </a:r>
            <a:r>
              <a:rPr lang="en-US" b="1" dirty="0"/>
              <a:t>Marshmallow Tower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89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Game: Peanut Butter Eat-a-lot.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8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Panel </a:t>
            </a:r>
            <a:r>
              <a:rPr lang="en-US" b="1" dirty="0" smtClean="0"/>
              <a:t>Discussion.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55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Small Group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93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Ministry Time at the 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65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Refreshments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5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Join us on Sunday!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460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18287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88856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Announcements:</a:t>
            </a:r>
            <a:r>
              <a:rPr lang="en-US" baseline="0" dirty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555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Next Week: </a:t>
            </a:r>
            <a:r>
              <a:rPr lang="en-US" dirty="0"/>
              <a:t>On Sunday we begin our mini-series on relationships</a:t>
            </a:r>
            <a:r>
              <a:rPr lang="en-US" baseline="0" dirty="0"/>
              <a:t>. This Sunday we are learning about Romantic Relationships.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D2049-2838-AE47-9ACC-13FF9259C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27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Friday the topic is Relationship with yourself.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578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Announcements: Follow us on Instagram! @</a:t>
            </a:r>
            <a:r>
              <a:rPr lang="en-US" dirty="0" err="1"/>
              <a:t>EncounterYouth_Rosebank</a:t>
            </a:r>
            <a:endParaRPr lang="en-US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8711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Announcements: Join our </a:t>
            </a:r>
            <a:r>
              <a:rPr lang="en-US" baseline="0" dirty="0"/>
              <a:t>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277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Tonight: </a:t>
            </a:r>
            <a:r>
              <a:rPr lang="en-US" b="0" dirty="0"/>
              <a:t>Our topic is Romance.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8EAD0-1652-2144-A133-1177B1D6DF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2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6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3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3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8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8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5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4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2B7E-92C2-5E4A-BB28-2B1FC6EBCE40}" type="datetimeFigureOut">
              <a:rPr lang="en-US" smtClean="0"/>
              <a:t>1/28/19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54EF5-891A-B947-963D-CA561686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5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9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22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34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0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30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2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8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6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3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14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1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3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66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9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4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131</Words>
  <Application>Microsoft Macintosh PowerPoint</Application>
  <PresentationFormat>Widescreen</PresentationFormat>
  <Paragraphs>30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26</cp:revision>
  <dcterms:created xsi:type="dcterms:W3CDTF">2018-11-02T15:24:46Z</dcterms:created>
  <dcterms:modified xsi:type="dcterms:W3CDTF">2019-01-28T10:59:47Z</dcterms:modified>
</cp:coreProperties>
</file>