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96" r:id="rId12"/>
    <p:sldId id="298" r:id="rId13"/>
    <p:sldId id="297" r:id="rId14"/>
    <p:sldId id="299" r:id="rId15"/>
    <p:sldId id="267" r:id="rId16"/>
    <p:sldId id="300" r:id="rId17"/>
    <p:sldId id="283" r:id="rId18"/>
    <p:sldId id="301" r:id="rId19"/>
    <p:sldId id="302" r:id="rId20"/>
    <p:sldId id="303" r:id="rId21"/>
    <p:sldId id="304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/>
    <p:restoredTop sz="79730"/>
  </p:normalViewPr>
  <p:slideViewPr>
    <p:cSldViewPr snapToGrid="0" snapToObjects="1">
      <p:cViewPr>
        <p:scale>
          <a:sx n="38" d="100"/>
          <a:sy n="38" d="100"/>
        </p:scale>
        <p:origin x="251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703C-D94D-AF4B-A418-A6E2BDE37B34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1A43-E027-8543-983C-9415F965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Relationship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5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Unscramble</a:t>
            </a:r>
            <a:r>
              <a:rPr lang="en-US" b="1" baseline="0" dirty="0" smtClean="0"/>
              <a:t> it: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1) Your group will receive an envelope with words in it.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2) Complete the Bible verse as fast as possible.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3) You are NOT allowed to use a Bible.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4) When done, put your hands up.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5) The first team to get the verse right wins.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2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Who am I: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1) Leaders will stick a name on your head.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2) Go around asking people questions.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3) Replies can only be ‘Yes’ or ‘No’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4) Once you’ve figured out who your person is sit down.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Divide into Grades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Video: We’re going to watch a brief</a:t>
            </a:r>
            <a:r>
              <a:rPr lang="en-US" b="1" baseline="0" dirty="0" smtClean="0"/>
              <a:t> video, find it on YouTube at https://</a:t>
            </a:r>
            <a:r>
              <a:rPr lang="en-US" b="1" baseline="0" dirty="0" err="1" smtClean="0"/>
              <a:t>www.youtube.com</a:t>
            </a:r>
            <a:r>
              <a:rPr lang="en-US" b="1" baseline="0" dirty="0" smtClean="0"/>
              <a:t>/</a:t>
            </a:r>
            <a:r>
              <a:rPr lang="en-US" b="1" baseline="0" dirty="0" err="1" smtClean="0"/>
              <a:t>watch?v</a:t>
            </a:r>
            <a:r>
              <a:rPr lang="en-US" b="1" baseline="0" dirty="0" smtClean="0"/>
              <a:t>=ZFt-0-rA1yM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Draw Yourself: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You will receive a cut-out Person.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Write down who you think you are. (Strengths, weaknesses, talents, etc.)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5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the Bible Says: </a:t>
            </a:r>
            <a:r>
              <a:rPr lang="en-US" sz="1200" i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“But you are a chosen race, a royal priesthood, a holy nation, a people for his own possession, that you may proclaim the </a:t>
            </a:r>
            <a:r>
              <a:rPr lang="en-US" sz="1200" i="1" dirty="0" err="1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excellencies</a:t>
            </a:r>
            <a:r>
              <a:rPr lang="en-US" sz="1200" i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 of him who called you out of darkness into his marvelous light.” </a:t>
            </a:r>
            <a:r>
              <a:rPr lang="en-US" sz="1200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1 Peter 2:9)</a:t>
            </a:r>
            <a:br>
              <a:rPr lang="en-US" sz="1200" b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</a:br>
            <a:r>
              <a:rPr lang="en-US" sz="1200" b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</a:br>
            <a:r>
              <a:rPr lang="en-US" sz="1200" i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”For you formed my inward parts; you knitted me together in my mother's womb. I praise you, for I am fearfully and wonderfully made. Wonderful are your works; my soul knows it very well. My frame was not hidden from you, when I was being made in secret, intricately woven in the depths of the earth.” (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Psalm 139:13-15) </a:t>
            </a:r>
            <a:br>
              <a:rPr lang="en-US" sz="1200" b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</a:br>
            <a:r>
              <a:rPr lang="en-US" sz="1200" b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“Before I formed you in the womb I knew you, and before you were born I consecrated you; I appointed you a prophet to the nations.” (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Jeremiah 1:5)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2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Small Group </a:t>
            </a:r>
            <a:r>
              <a:rPr lang="en-US" b="1" dirty="0" smtClean="0"/>
              <a:t>Time:</a:t>
            </a:r>
            <a:r>
              <a:rPr lang="en-US" b="1" baseline="0" dirty="0" smtClean="0"/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1) What was your favourite part of tonight?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2) What does a relationship with yourself mean?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3) “</a:t>
            </a:r>
            <a:r>
              <a:rPr lang="en-US" sz="1200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Before I formed you in the womb I knew you, and before you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were born I consecrated you; I appointed you a prophet to the nations.”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(Jeremiah1:5)</a:t>
            </a:r>
            <a:r>
              <a:rPr lang="en-US" sz="1200" i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What do you think this verse means in terms of the preplanned destiny God has for you?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4) Pray that God shows you the great destiny He has for your life.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Praise</a:t>
            </a:r>
            <a:r>
              <a:rPr lang="en-US" b="1" baseline="0" dirty="0" smtClean="0"/>
              <a:t> and Worship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4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Let’s Go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182879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Author of my life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6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a beautiful name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9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Ministry Time at the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5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Refreshments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5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Join us on Sunday!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0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88856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Announcements:</a:t>
            </a:r>
            <a:r>
              <a:rPr lang="en-US" baseline="0" dirty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555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Next Week: </a:t>
            </a:r>
            <a:r>
              <a:rPr lang="en-US" dirty="0"/>
              <a:t>On Sunday we begin our mini-series on relationships</a:t>
            </a:r>
            <a:r>
              <a:rPr lang="en-US" baseline="0" dirty="0"/>
              <a:t>. This Sunday we are learning about Romantic Relationships.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2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Friday the topic is Relationship with yourself.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78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Announcements: Follow us on Instagram! @</a:t>
            </a:r>
            <a:r>
              <a:rPr lang="en-US" dirty="0" err="1"/>
              <a:t>EncounterYouth_Rosebank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71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Announcements: Join our </a:t>
            </a:r>
            <a:r>
              <a:rPr lang="en-US" baseline="0" dirty="0"/>
              <a:t>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27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Tonight: </a:t>
            </a:r>
            <a:r>
              <a:rPr lang="en-US" b="0" dirty="0"/>
              <a:t>Our topic </a:t>
            </a:r>
            <a:r>
              <a:rPr lang="en-US" b="0" dirty="0" smtClean="0"/>
              <a:t>is</a:t>
            </a:r>
            <a:r>
              <a:rPr lang="en-US" b="0" baseline="0" dirty="0" smtClean="0"/>
              <a:t> loving yourself</a:t>
            </a:r>
            <a:r>
              <a:rPr lang="en-US" b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3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3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272</Words>
  <Application>Microsoft Macintosh PowerPoint</Application>
  <PresentationFormat>Widescreen</PresentationFormat>
  <Paragraphs>42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32</cp:revision>
  <dcterms:created xsi:type="dcterms:W3CDTF">2018-11-02T15:24:46Z</dcterms:created>
  <dcterms:modified xsi:type="dcterms:W3CDTF">2019-01-28T11:24:09Z</dcterms:modified>
</cp:coreProperties>
</file>