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306" r:id="rId9"/>
    <p:sldId id="264" r:id="rId10"/>
    <p:sldId id="265" r:id="rId11"/>
    <p:sldId id="301" r:id="rId12"/>
    <p:sldId id="302" r:id="rId13"/>
    <p:sldId id="303" r:id="rId14"/>
    <p:sldId id="304" r:id="rId15"/>
    <p:sldId id="266" r:id="rId16"/>
    <p:sldId id="296" r:id="rId17"/>
    <p:sldId id="305" r:id="rId18"/>
    <p:sldId id="298" r:id="rId19"/>
    <p:sldId id="297" r:id="rId20"/>
    <p:sldId id="299" r:id="rId21"/>
    <p:sldId id="267" r:id="rId22"/>
    <p:sldId id="307" r:id="rId23"/>
    <p:sldId id="308" r:id="rId24"/>
    <p:sldId id="309" r:id="rId25"/>
    <p:sldId id="310" r:id="rId26"/>
    <p:sldId id="300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4"/>
    <p:restoredTop sz="79899"/>
  </p:normalViewPr>
  <p:slideViewPr>
    <p:cSldViewPr snapToGrid="0" snapToObjects="1">
      <p:cViewPr>
        <p:scale>
          <a:sx n="42" d="100"/>
          <a:sy n="42" d="100"/>
        </p:scale>
        <p:origin x="2664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1703C-D94D-AF4B-A418-A6E2BDE37B34}" type="datetimeFigureOut">
              <a:rPr lang="en-US" smtClean="0"/>
              <a:t>1/28/19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A1A43-E027-8543-983C-9415F9653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3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the Relationship Series!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557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Tonight: </a:t>
            </a:r>
            <a:r>
              <a:rPr lang="en-US" b="0" dirty="0"/>
              <a:t>Our topic is Romance.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Praise</a:t>
            </a:r>
            <a:r>
              <a:rPr lang="en-US" b="1" baseline="0" dirty="0" smtClean="0"/>
              <a:t> and Worship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74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Praise</a:t>
            </a:r>
            <a:r>
              <a:rPr lang="en-US" b="1" baseline="0" dirty="0" smtClean="0"/>
              <a:t> and </a:t>
            </a:r>
            <a:r>
              <a:rPr lang="en-US" b="1" baseline="0" dirty="0" smtClean="0"/>
              <a:t>Worship: For your purpose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64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Praise</a:t>
            </a:r>
            <a:r>
              <a:rPr lang="en-US" b="1" baseline="0" dirty="0" smtClean="0"/>
              <a:t> and </a:t>
            </a:r>
            <a:r>
              <a:rPr lang="en-US" b="1" baseline="0" dirty="0" smtClean="0"/>
              <a:t>Worship: Oh Sing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06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Praise</a:t>
            </a:r>
            <a:r>
              <a:rPr lang="en-US" b="1" baseline="0" dirty="0" smtClean="0"/>
              <a:t> and </a:t>
            </a:r>
            <a:r>
              <a:rPr lang="en-US" b="1" baseline="0" dirty="0" smtClean="0"/>
              <a:t>Worship: Whole Heart (</a:t>
            </a:r>
            <a:r>
              <a:rPr lang="en-US" b="1" baseline="0" dirty="0" err="1" smtClean="0"/>
              <a:t>Hillsong</a:t>
            </a:r>
            <a:r>
              <a:rPr lang="en-US" b="1" baseline="0" smtClean="0"/>
              <a:t>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09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Game:</a:t>
            </a:r>
            <a:r>
              <a:rPr lang="en-US" b="1" baseline="0" dirty="0" smtClean="0"/>
              <a:t> Mummy - </a:t>
            </a: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1) Nominate a person to be the ‘mummy.’</a:t>
            </a:r>
            <a:b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2) Each team will get 4 rolls of toilet paper. </a:t>
            </a:r>
            <a:b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3) The best wrapped mummy wins. </a:t>
            </a:r>
            <a:b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/>
            </a:r>
            <a:b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02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Feed Me: </a:t>
            </a:r>
            <a:r>
              <a:rPr lang="en-ZA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1) Pick a person, to sit on the chair. </a:t>
            </a:r>
            <a:br>
              <a:rPr lang="en-ZA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</a:br>
            <a:r>
              <a:rPr lang="en-ZA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2) This is a relay race, teams will line up, and race to feed the person on the chair. </a:t>
            </a:r>
            <a:br>
              <a:rPr lang="en-ZA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</a:br>
            <a:r>
              <a:rPr lang="en-ZA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3) You will only be allowed to take one teaspoon at a time. </a:t>
            </a:r>
            <a:br>
              <a:rPr lang="en-ZA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</a:br>
            <a:r>
              <a:rPr lang="en-ZA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4) The first person to finish the bottle wins.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89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Baby Burps: </a:t>
            </a: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1) Choose someone to be the baby.</a:t>
            </a:r>
            <a:b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2) They will receive a baby bottle with a fizzy drink in it. </a:t>
            </a:r>
            <a:b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3) The first person to finish the bottle, and burp, wins!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82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Tonight: </a:t>
            </a:r>
            <a:r>
              <a:rPr lang="en-US" b="0" dirty="0"/>
              <a:t>Our topic is Romance.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61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Video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58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dirty="0"/>
              <a:t>Welcome to regulars and newcomers!</a:t>
            </a:r>
          </a:p>
        </p:txBody>
      </p:sp>
    </p:spTree>
    <p:extLst>
      <p:ext uri="{BB962C8B-B14F-4D97-AF65-F5344CB8AC3E}">
        <p14:creationId xmlns:p14="http://schemas.microsoft.com/office/powerpoint/2010/main" val="1182879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Video:</a:t>
            </a:r>
            <a:r>
              <a:rPr lang="en-US" b="1" baseline="0" dirty="0" smtClean="0"/>
              <a:t> Find it on YouTube at https://</a:t>
            </a:r>
            <a:r>
              <a:rPr lang="en-US" b="1" baseline="0" dirty="0" err="1" smtClean="0"/>
              <a:t>www.youtube.com</a:t>
            </a:r>
            <a:r>
              <a:rPr lang="en-US" b="1" baseline="0" dirty="0" smtClean="0"/>
              <a:t>/</a:t>
            </a:r>
            <a:r>
              <a:rPr lang="en-US" b="1" baseline="0" dirty="0" err="1" smtClean="0"/>
              <a:t>watch?v</a:t>
            </a:r>
            <a:r>
              <a:rPr lang="en-US" b="1" baseline="0" dirty="0" smtClean="0"/>
              <a:t>=x6kBXbw9E5M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52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Brief talk on</a:t>
            </a:r>
            <a:r>
              <a:rPr lang="en-US" b="1" baseline="0" dirty="0" smtClean="0"/>
              <a:t> parents.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559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Panel Discussion: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506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Panel Discussion: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25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Panel Discussion: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89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Panel Discussion: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592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Panel Discussion: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328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Small Group </a:t>
            </a:r>
            <a:r>
              <a:rPr lang="en-US" b="1" dirty="0" smtClean="0"/>
              <a:t>Time:</a:t>
            </a:r>
            <a:r>
              <a:rPr lang="en-US" b="1" baseline="0" dirty="0" smtClean="0"/>
              <a:t> (</a:t>
            </a:r>
            <a:r>
              <a:rPr lang="en-US" sz="1200" dirty="0" smtClean="0">
                <a:solidFill>
                  <a:schemeClr val="bg1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1) What was your favourite part of tonight?</a:t>
            </a:r>
            <a:r>
              <a:rPr lang="en-US" sz="1200" baseline="0" dirty="0" smtClean="0">
                <a:solidFill>
                  <a:schemeClr val="bg1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(</a:t>
            </a:r>
            <a:r>
              <a:rPr lang="en-US" sz="1200" dirty="0" smtClean="0">
                <a:solidFill>
                  <a:schemeClr val="bg1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2) What do you struggle with most with regards to respecting your parents?</a:t>
            </a:r>
            <a:r>
              <a:rPr lang="en-US" sz="1200" baseline="0" dirty="0" smtClean="0">
                <a:solidFill>
                  <a:schemeClr val="bg1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(</a:t>
            </a:r>
            <a:r>
              <a:rPr lang="en-US" sz="1200" dirty="0" smtClean="0">
                <a:solidFill>
                  <a:schemeClr val="bg1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3) What are the benefits that should motivate us to </a:t>
            </a:r>
            <a:r>
              <a:rPr lang="en-US" sz="1200" dirty="0" err="1" smtClean="0">
                <a:solidFill>
                  <a:schemeClr val="bg1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honour</a:t>
            </a:r>
            <a:r>
              <a:rPr lang="en-US" sz="1200" dirty="0" smtClean="0">
                <a:solidFill>
                  <a:schemeClr val="bg1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and respect our </a:t>
            </a:r>
            <a:r>
              <a:rPr lang="en-US" sz="1200" dirty="0" err="1" smtClean="0">
                <a:solidFill>
                  <a:schemeClr val="bg1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parents?</a:t>
            </a:r>
            <a:r>
              <a:rPr lang="en-US" sz="1100" i="1" dirty="0" err="1" smtClean="0">
                <a:solidFill>
                  <a:schemeClr val="bg1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“If</a:t>
            </a:r>
            <a:r>
              <a:rPr lang="en-US" sz="1100" i="1" dirty="0" smtClean="0">
                <a:solidFill>
                  <a:schemeClr val="bg1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one curses his father or his mother</a:t>
            </a:r>
            <a:r>
              <a:rPr lang="en-US" sz="1100" i="1" smtClean="0">
                <a:solidFill>
                  <a:schemeClr val="bg1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, his </a:t>
            </a:r>
            <a:r>
              <a:rPr lang="en-US" sz="1100" i="1" dirty="0" smtClean="0">
                <a:solidFill>
                  <a:schemeClr val="bg1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lamp will be put out in utter darkness</a:t>
            </a:r>
            <a:r>
              <a:rPr lang="en-US" sz="1100" i="1" smtClean="0">
                <a:solidFill>
                  <a:schemeClr val="bg1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.”</a:t>
            </a:r>
            <a:r>
              <a:rPr lang="en-US" sz="1100" smtClean="0">
                <a:solidFill>
                  <a:schemeClr val="bg1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(Proverbs 20:20)</a:t>
            </a:r>
            <a:r>
              <a:rPr lang="en-US" sz="1100" u="sng" baseline="0" smtClean="0">
                <a:solidFill>
                  <a:schemeClr val="bg1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 (</a:t>
            </a:r>
            <a:r>
              <a:rPr lang="en-US" sz="1200" smtClean="0">
                <a:solidFill>
                  <a:schemeClr val="bg1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4</a:t>
            </a:r>
            <a:r>
              <a:rPr lang="en-US" sz="1200" dirty="0" smtClean="0">
                <a:solidFill>
                  <a:schemeClr val="bg1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) Break into pairs and pray for </a:t>
            </a:r>
            <a:r>
              <a:rPr lang="en-US" sz="1200" smtClean="0">
                <a:solidFill>
                  <a:schemeClr val="bg1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each other’s </a:t>
            </a:r>
            <a:r>
              <a:rPr lang="en-US" sz="1200" dirty="0" smtClean="0">
                <a:solidFill>
                  <a:schemeClr val="bg1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relationships with their parents. 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932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Ministry Time at the front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657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Refreshments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35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Prayer:</a:t>
            </a:r>
            <a:r>
              <a:rPr b="0" dirty="0"/>
              <a:t> Let’s open our meeting in prayer.</a:t>
            </a:r>
          </a:p>
        </p:txBody>
      </p:sp>
    </p:spTree>
    <p:extLst>
      <p:ext uri="{BB962C8B-B14F-4D97-AF65-F5344CB8AC3E}">
        <p14:creationId xmlns:p14="http://schemas.microsoft.com/office/powerpoint/2010/main" val="8885632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Join us on Sunday!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4602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Announcements:</a:t>
            </a:r>
            <a:r>
              <a:rPr lang="en-US" baseline="0" dirty="0"/>
              <a:t> Please Listen up to the following announcement.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5557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Next Week: </a:t>
            </a:r>
            <a:r>
              <a:rPr lang="en-US" dirty="0"/>
              <a:t>On Sunday we </a:t>
            </a:r>
            <a:r>
              <a:rPr lang="en-US" dirty="0" smtClean="0"/>
              <a:t>continue</a:t>
            </a:r>
            <a:r>
              <a:rPr lang="en-US" baseline="0" dirty="0" smtClean="0"/>
              <a:t> </a:t>
            </a:r>
            <a:r>
              <a:rPr lang="en-US" dirty="0" smtClean="0"/>
              <a:t>our </a:t>
            </a:r>
            <a:r>
              <a:rPr lang="en-US" dirty="0"/>
              <a:t>mini-series on relationships</a:t>
            </a:r>
            <a:r>
              <a:rPr lang="en-US" baseline="0" dirty="0"/>
              <a:t>. This Sunday we are learning about </a:t>
            </a:r>
            <a:r>
              <a:rPr lang="en-US" baseline="0" dirty="0" smtClean="0"/>
              <a:t>Relationships with parents.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27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Friday the topic is Relationship with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God.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5789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Announcements: Follow us on Instagram! @</a:t>
            </a:r>
            <a:r>
              <a:rPr lang="en-US" dirty="0" err="1"/>
              <a:t>EncounterYouth_Rosebank</a:t>
            </a: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8711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Announcements: Join us for our youth outreach, Saturday</a:t>
            </a:r>
            <a:r>
              <a:rPr lang="en-US" baseline="0" dirty="0" smtClean="0"/>
              <a:t> 2 February, 10-12</a:t>
            </a: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599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Announcements: Join our </a:t>
            </a:r>
            <a:r>
              <a:rPr lang="en-US" baseline="0" dirty="0"/>
              <a:t>WhatsApp group!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6277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6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2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63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63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3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8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9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8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4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5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9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4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11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6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34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04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81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22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30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14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3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72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93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63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49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86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85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6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13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33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3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6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30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7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0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19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</TotalTime>
  <Words>325</Words>
  <Application>Microsoft Macintosh PowerPoint</Application>
  <PresentationFormat>Widescreen</PresentationFormat>
  <Paragraphs>53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Abadi MT Condensed Light</vt:lpstr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Asher Pardey </dc:creator>
  <cp:lastModifiedBy>Asher Pardey </cp:lastModifiedBy>
  <cp:revision>49</cp:revision>
  <dcterms:created xsi:type="dcterms:W3CDTF">2018-11-02T15:24:46Z</dcterms:created>
  <dcterms:modified xsi:type="dcterms:W3CDTF">2019-01-28T13:02:07Z</dcterms:modified>
</cp:coreProperties>
</file>