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306" r:id="rId9"/>
    <p:sldId id="264" r:id="rId10"/>
    <p:sldId id="265" r:id="rId11"/>
    <p:sldId id="301" r:id="rId12"/>
    <p:sldId id="302" r:id="rId13"/>
    <p:sldId id="303" r:id="rId14"/>
    <p:sldId id="304" r:id="rId15"/>
    <p:sldId id="266" r:id="rId16"/>
    <p:sldId id="296" r:id="rId17"/>
    <p:sldId id="305" r:id="rId18"/>
    <p:sldId id="298" r:id="rId19"/>
    <p:sldId id="283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65"/>
    <p:restoredTop sz="79872"/>
  </p:normalViewPr>
  <p:slideViewPr>
    <p:cSldViewPr snapToGrid="0" snapToObjects="1">
      <p:cViewPr>
        <p:scale>
          <a:sx n="32" d="100"/>
          <a:sy n="32" d="100"/>
        </p:scale>
        <p:origin x="688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1703C-D94D-AF4B-A418-A6E2BDE37B34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1A43-E027-8543-983C-9415F965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3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the Relationship Series!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5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Tonight: </a:t>
            </a:r>
            <a:r>
              <a:rPr lang="en-US" b="0" dirty="0"/>
              <a:t>Our topic is </a:t>
            </a:r>
            <a:r>
              <a:rPr lang="en-US" b="0" dirty="0" smtClean="0"/>
              <a:t>a</a:t>
            </a:r>
            <a:r>
              <a:rPr lang="en-US" b="0" baseline="0" dirty="0" smtClean="0"/>
              <a:t> Relationship With God</a:t>
            </a:r>
            <a:r>
              <a:rPr lang="en-US" b="0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Praise</a:t>
            </a:r>
            <a:r>
              <a:rPr lang="en-US" b="1" baseline="0" dirty="0" smtClean="0"/>
              <a:t> and Worship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r>
              <a:rPr lang="en-US" b="1" baseline="0" dirty="0" smtClean="0"/>
              <a:t> Endless Praise </a:t>
            </a:r>
            <a:r>
              <a:rPr lang="en-US" b="0" baseline="0" dirty="0" smtClean="0"/>
              <a:t>by </a:t>
            </a:r>
            <a:r>
              <a:rPr lang="en-US" b="0" baseline="0" dirty="0" err="1" smtClean="0"/>
              <a:t>PlanetShakers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6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2. Unstoppable</a:t>
            </a:r>
            <a:r>
              <a:rPr lang="en-US" b="1" baseline="0" dirty="0" smtClean="0"/>
              <a:t> God</a:t>
            </a:r>
            <a:r>
              <a:rPr lang="en-US" b="0" baseline="0" dirty="0" smtClean="0"/>
              <a:t> by Elevation Worship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0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3. This I know</a:t>
            </a:r>
            <a:r>
              <a:rPr lang="en-US" b="0" dirty="0" smtClean="0"/>
              <a:t> by We</a:t>
            </a:r>
            <a:r>
              <a:rPr lang="en-US" b="0" baseline="0" dirty="0" smtClean="0"/>
              <a:t> Will Worship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09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Elements: </a:t>
            </a:r>
            <a:endParaRPr lang="en-US" dirty="0" smtClean="0">
              <a:effectLst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room into four quadrants.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quadrant represents a different element (1. Fire, 2. Ice, 3. Mud, 4. Water).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leader of the game calls out a different element and the teens have to run to that quadrant and do something (Fire- Jump up and down, Ice- Freeze, Mud- Pretend to sink, Water- Swim).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run to the wrong place or do the wrong action they are out, and the last person there wins.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0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Introducing God: </a:t>
            </a:r>
            <a:endParaRPr lang="en-US" dirty="0" smtClean="0">
              <a:effectLst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teens into groups of about five and get them to come up with an introduction for God as if He were a guest artist or speaker at an event. They can be creative and use effects or music.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them 10-15 minutes to prepare and then take it in turns to have each group perform.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them on enthusiasm, effects, creativity,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game gives them a chance to have fun, be creative as well as discuss who God is and what they think of Him.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Scripture: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Matthew 22:37, Revelation 3:20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Divide</a:t>
            </a:r>
            <a:r>
              <a:rPr lang="en-US" b="1" baseline="0" dirty="0" smtClean="0"/>
              <a:t> into your Groups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6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Small Group </a:t>
            </a:r>
            <a:r>
              <a:rPr lang="en-US" b="1" dirty="0" smtClean="0"/>
              <a:t>Time:</a:t>
            </a:r>
            <a:r>
              <a:rPr lang="en-US" b="1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was your favourite thing about tonight?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“Behold, I stand at the door and knock. If anyone hears my voice and opens the door, I will come in to him and eat with him, and he with me.”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Revelation 3:20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God was knocking at your front door, would you open it for Him? Would you do the same in your heart?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“And he said to him, “You shall love the Lord your God with all your heart and with all your soul and with all your mind.” Matthew 22:37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love with everything in you? What would change if you loved God that way?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your relationship with God?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 for each other’s relationships with God, and if you don’t have a relationship with Him, ask Him into your heart.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9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dirty="0"/>
              <a:t>Welcome to regulars and newcomers!</a:t>
            </a:r>
          </a:p>
        </p:txBody>
      </p:sp>
    </p:spTree>
    <p:extLst>
      <p:ext uri="{BB962C8B-B14F-4D97-AF65-F5344CB8AC3E}">
        <p14:creationId xmlns:p14="http://schemas.microsoft.com/office/powerpoint/2010/main" val="1182879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Ministry Time at the front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65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Refreshments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5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Join us on Sunday!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02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Prayer:</a:t>
            </a:r>
            <a:r>
              <a:rPr b="0" dirty="0"/>
              <a:t> Let’s open our meeting in prayer.</a:t>
            </a:r>
          </a:p>
        </p:txBody>
      </p:sp>
    </p:spTree>
    <p:extLst>
      <p:ext uri="{BB962C8B-B14F-4D97-AF65-F5344CB8AC3E}">
        <p14:creationId xmlns:p14="http://schemas.microsoft.com/office/powerpoint/2010/main" val="88856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Announcements:</a:t>
            </a:r>
            <a:r>
              <a:rPr lang="en-US" baseline="0" dirty="0"/>
              <a:t> Please Listen up to the following announcement.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557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Next Week: </a:t>
            </a:r>
            <a:r>
              <a:rPr lang="en-US" dirty="0"/>
              <a:t>On Sunday we </a:t>
            </a:r>
            <a:r>
              <a:rPr lang="en-US" dirty="0" smtClean="0"/>
              <a:t>continue</a:t>
            </a:r>
            <a:r>
              <a:rPr lang="en-US" baseline="0" dirty="0" smtClean="0"/>
              <a:t> </a:t>
            </a:r>
            <a:r>
              <a:rPr lang="en-US" dirty="0" smtClean="0"/>
              <a:t>our </a:t>
            </a:r>
            <a:r>
              <a:rPr lang="en-US" dirty="0"/>
              <a:t>mini-series on relationships</a:t>
            </a:r>
            <a:r>
              <a:rPr lang="en-US" baseline="0" dirty="0"/>
              <a:t>. This Sunday we are learning about </a:t>
            </a:r>
            <a:r>
              <a:rPr lang="en-US" baseline="0" dirty="0" smtClean="0"/>
              <a:t>our Relationships with God.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D2049-2838-AE47-9ACC-13FF9259CB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2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Friday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begin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our Campaign, “What On Earth Am I Here For.”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78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Announcements: Follow us on Instagram! @</a:t>
            </a:r>
            <a:r>
              <a:rPr lang="en-US" dirty="0" err="1"/>
              <a:t>EncounterYouth_Rosebank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71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Announcements: Join us for our youth outreach, Saturday</a:t>
            </a:r>
            <a:r>
              <a:rPr lang="en-US" baseline="0" dirty="0" smtClean="0"/>
              <a:t> 2 February, 10-12</a:t>
            </a: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599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Announcements: Join our </a:t>
            </a:r>
            <a:r>
              <a:rPr lang="en-US" baseline="0" dirty="0"/>
              <a:t>WhatsApp group!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27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6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3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2B7E-92C2-5E4A-BB28-2B1FC6EBCE40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97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4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0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2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14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5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667FE7-3056-4B07-8C71-8528BD420EB5}"/>
              </a:ext>
            </a:extLst>
          </p:cNvPr>
          <p:cNvSpPr txBox="1"/>
          <p:nvPr/>
        </p:nvSpPr>
        <p:spPr>
          <a:xfrm>
            <a:off x="3106615" y="5821071"/>
            <a:ext cx="5978769" cy="1015663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Fedora" charset="0"/>
                <a:ea typeface="SF Fedora" charset="0"/>
                <a:cs typeface="SF Fedora" charset="0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9056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3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0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9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389</Words>
  <Application>Microsoft Macintosh PowerPoint</Application>
  <PresentationFormat>Widescreen</PresentationFormat>
  <Paragraphs>53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SF Fedora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Pardey </dc:creator>
  <cp:lastModifiedBy>Asher Pardey </cp:lastModifiedBy>
  <cp:revision>46</cp:revision>
  <dcterms:created xsi:type="dcterms:W3CDTF">2018-11-02T15:24:46Z</dcterms:created>
  <dcterms:modified xsi:type="dcterms:W3CDTF">2019-02-03T08:09:58Z</dcterms:modified>
</cp:coreProperties>
</file>