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6"/>
  </p:notesMasterIdLst>
  <p:sldIdLst>
    <p:sldId id="920" r:id="rId2"/>
    <p:sldId id="1061" r:id="rId3"/>
    <p:sldId id="1062" r:id="rId4"/>
    <p:sldId id="1063" r:id="rId5"/>
    <p:sldId id="1064" r:id="rId6"/>
    <p:sldId id="1065" r:id="rId7"/>
    <p:sldId id="1037" r:id="rId8"/>
    <p:sldId id="1066" r:id="rId9"/>
    <p:sldId id="1054" r:id="rId10"/>
    <p:sldId id="1070" r:id="rId11"/>
    <p:sldId id="1071" r:id="rId12"/>
    <p:sldId id="1058" r:id="rId13"/>
    <p:sldId id="1072" r:id="rId14"/>
    <p:sldId id="1073" r:id="rId15"/>
    <p:sldId id="1060" r:id="rId16"/>
    <p:sldId id="1074" r:id="rId17"/>
    <p:sldId id="1075" r:id="rId18"/>
    <p:sldId id="1067" r:id="rId19"/>
    <p:sldId id="1068" r:id="rId20"/>
    <p:sldId id="953" r:id="rId21"/>
    <p:sldId id="1030" r:id="rId22"/>
    <p:sldId id="954" r:id="rId23"/>
    <p:sldId id="959" r:id="rId24"/>
    <p:sldId id="1069"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p15:clr>
            <a:srgbClr val="A4A3A4"/>
          </p15:clr>
        </p15:guide>
        <p15:guide id="2" orient="horz" pos="330">
          <p15:clr>
            <a:srgbClr val="A4A3A4"/>
          </p15:clr>
        </p15:guide>
        <p15:guide id="3" pos="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FF07"/>
    <a:srgbClr val="72D8C5"/>
    <a:srgbClr val="71D6C4"/>
    <a:srgbClr val="6FD1BF"/>
    <a:srgbClr val="70D4C3"/>
    <a:srgbClr val="F9002C"/>
    <a:srgbClr val="D29703"/>
    <a:srgbClr val="20DF33"/>
    <a:srgbClr val="1DA319"/>
    <a:srgbClr val="1EAC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75"/>
    <p:restoredTop sz="81250" autoAdjust="0"/>
  </p:normalViewPr>
  <p:slideViewPr>
    <p:cSldViewPr snapToGrid="0" snapToObjects="1">
      <p:cViewPr>
        <p:scale>
          <a:sx n="47" d="100"/>
          <a:sy n="47" d="100"/>
        </p:scale>
        <p:origin x="3048" y="1176"/>
      </p:cViewPr>
      <p:guideLst>
        <p:guide orient="horz" pos="663"/>
        <p:guide orient="horz" pos="330"/>
        <p:guide pos="7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1/28/19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Welcome to the </a:t>
            </a:r>
            <a:r>
              <a:rPr lang="en-US" baseline="0" dirty="0"/>
              <a:t>Relationship Series.</a:t>
            </a:r>
          </a:p>
          <a:p>
            <a:r>
              <a:rPr lang="en-US" baseline="0" dirty="0"/>
              <a:t>Mini Series</a:t>
            </a:r>
          </a:p>
          <a:p>
            <a:r>
              <a:rPr lang="en-US" baseline="0" dirty="0"/>
              <a:t>Friday = Precursor</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Relationships are based on based on mutual respect not just feels. (mutual respect leads to truth, honesty, safety/security)</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Scripture reference: </a:t>
            </a:r>
            <a:r>
              <a:rPr lang="en-US" sz="1200" i="1" kern="1200" dirty="0">
                <a:solidFill>
                  <a:schemeClr val="tx1"/>
                </a:solidFill>
                <a:effectLst/>
                <a:latin typeface="+mn-lt"/>
                <a:ea typeface="+mn-ea"/>
                <a:cs typeface="+mn-cs"/>
              </a:rPr>
              <a:t>“submitting to one another out of reverence for Christ. Wives, submit to your own husbands, as to the Lord. For the husband is the head of the wife even as Christ is the head of the church, his body, and is himself its Savior. Now as the church submits to Christ, so also wives should submit in everything to their husbands.”</a:t>
            </a:r>
            <a:r>
              <a:rPr lang="en-US" sz="1200" kern="1200" dirty="0">
                <a:solidFill>
                  <a:schemeClr val="tx1"/>
                </a:solidFill>
                <a:effectLst/>
                <a:latin typeface="+mn-lt"/>
                <a:ea typeface="+mn-ea"/>
                <a:cs typeface="+mn-cs"/>
              </a:rPr>
              <a:t> Ephesians 5:21-24</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Subpoint: This is so because all creation is modeled on the God-head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369798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Relationships are based on based on mutual respect not just feels. (mutual respect leads to truth, honesty, safety/security)</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Scripture reference: </a:t>
            </a:r>
            <a:r>
              <a:rPr lang="en-US" sz="1200" i="1" kern="1200" dirty="0">
                <a:solidFill>
                  <a:schemeClr val="tx1"/>
                </a:solidFill>
                <a:effectLst/>
                <a:latin typeface="+mn-lt"/>
                <a:ea typeface="+mn-ea"/>
                <a:cs typeface="+mn-cs"/>
              </a:rPr>
              <a:t>“submitting to one another out of reverence for Christ. Wives, submit to your own husbands, as to the Lord. For the husband is the head of the wife even as Christ is the head of the church, his body, and is himself its Savior. Now as the church submits to Christ, so also wives should submit in everything to their husbands.”</a:t>
            </a:r>
            <a:r>
              <a:rPr lang="en-US" sz="1200" kern="1200" dirty="0">
                <a:solidFill>
                  <a:schemeClr val="tx1"/>
                </a:solidFill>
                <a:effectLst/>
                <a:latin typeface="+mn-lt"/>
                <a:ea typeface="+mn-ea"/>
                <a:cs typeface="+mn-cs"/>
              </a:rPr>
              <a:t> Ephesians 5:21-24</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Subpoint: This is so because all creation is modeled on the God-head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301626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#2 For a relationship to succeed you need to go into it whole and fulfilled in Jesus.</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Scripture reference: </a:t>
            </a:r>
            <a:r>
              <a:rPr lang="en-US" sz="1200" i="1" kern="1200" dirty="0">
                <a:solidFill>
                  <a:schemeClr val="tx1"/>
                </a:solidFill>
                <a:effectLst/>
                <a:latin typeface="+mn-lt"/>
                <a:ea typeface="+mn-ea"/>
                <a:cs typeface="+mn-cs"/>
              </a:rPr>
              <a:t>“and in Christ you have been brought to fullness. He is the head over every power and authority.”</a:t>
            </a:r>
            <a:r>
              <a:rPr lang="en-US" sz="1200" kern="1200" dirty="0">
                <a:solidFill>
                  <a:schemeClr val="tx1"/>
                </a:solidFill>
                <a:effectLst/>
                <a:latin typeface="+mn-lt"/>
                <a:ea typeface="+mn-ea"/>
                <a:cs typeface="+mn-cs"/>
              </a:rPr>
              <a:t> Colossians 2:10</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Subpoint: When you idolize your partner or look to them to complete you, you are not going to be fulfilled. Fulfilled in Christ= able to be yourself and confident and authentic, love from a secure place. Be completely YOU.</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12</a:t>
            </a:fld>
            <a:endParaRPr lang="en-US"/>
          </a:p>
        </p:txBody>
      </p:sp>
    </p:spTree>
    <p:extLst>
      <p:ext uri="{BB962C8B-B14F-4D97-AF65-F5344CB8AC3E}">
        <p14:creationId xmlns:p14="http://schemas.microsoft.com/office/powerpoint/2010/main" val="1732214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#2 For a relationship to succeed you need to go into it whole and fulfilled in Jesus.</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Scripture reference: </a:t>
            </a:r>
            <a:r>
              <a:rPr lang="en-US" sz="1200" i="1" kern="1200" dirty="0">
                <a:solidFill>
                  <a:schemeClr val="tx1"/>
                </a:solidFill>
                <a:effectLst/>
                <a:latin typeface="+mn-lt"/>
                <a:ea typeface="+mn-ea"/>
                <a:cs typeface="+mn-cs"/>
              </a:rPr>
              <a:t>“and in Christ you have been brought to fullness. He is the head over every power and authority.”</a:t>
            </a:r>
            <a:r>
              <a:rPr lang="en-US" sz="1200" kern="1200" dirty="0">
                <a:solidFill>
                  <a:schemeClr val="tx1"/>
                </a:solidFill>
                <a:effectLst/>
                <a:latin typeface="+mn-lt"/>
                <a:ea typeface="+mn-ea"/>
                <a:cs typeface="+mn-cs"/>
              </a:rPr>
              <a:t> Colossians 2:10</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Subpoint: When you idolize your partner or look to them to complete you, you are not going to be fulfilled. Fulfilled in Christ= able to be yourself and confident and authentic, love from a secure place. Be completely YOU.</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13</a:t>
            </a:fld>
            <a:endParaRPr lang="en-US"/>
          </a:p>
        </p:txBody>
      </p:sp>
    </p:spTree>
    <p:extLst>
      <p:ext uri="{BB962C8B-B14F-4D97-AF65-F5344CB8AC3E}">
        <p14:creationId xmlns:p14="http://schemas.microsoft.com/office/powerpoint/2010/main" val="426802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#2 For a relationship to succeed you need to go into it whole and fulfilled in Jesus.</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Scripture reference: </a:t>
            </a:r>
            <a:r>
              <a:rPr lang="en-US" sz="1200" i="1" kern="1200" dirty="0">
                <a:solidFill>
                  <a:schemeClr val="tx1"/>
                </a:solidFill>
                <a:effectLst/>
                <a:latin typeface="+mn-lt"/>
                <a:ea typeface="+mn-ea"/>
                <a:cs typeface="+mn-cs"/>
              </a:rPr>
              <a:t>“and in Christ you have been brought to fullness. He is the head over every power and authority.”</a:t>
            </a:r>
            <a:r>
              <a:rPr lang="en-US" sz="1200" kern="1200" dirty="0">
                <a:solidFill>
                  <a:schemeClr val="tx1"/>
                </a:solidFill>
                <a:effectLst/>
                <a:latin typeface="+mn-lt"/>
                <a:ea typeface="+mn-ea"/>
                <a:cs typeface="+mn-cs"/>
              </a:rPr>
              <a:t> Colossians 2:10</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Subpoint: When you idolize your partner or look to them to complete you, you are not going to be fulfilled. Fulfilled in Christ= able to be yourself and confident and authentic, love from a secure place. Be completely YOU.</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14</a:t>
            </a:fld>
            <a:endParaRPr lang="en-US"/>
          </a:p>
        </p:txBody>
      </p:sp>
    </p:spTree>
    <p:extLst>
      <p:ext uri="{BB962C8B-B14F-4D97-AF65-F5344CB8AC3E}">
        <p14:creationId xmlns:p14="http://schemas.microsoft.com/office/powerpoint/2010/main" val="1530480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#3 Relationships should be born out of love not lust.</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Scripture reference: </a:t>
            </a:r>
            <a:r>
              <a:rPr lang="en-US" sz="1200" i="1" kern="1200" dirty="0">
                <a:solidFill>
                  <a:schemeClr val="tx1"/>
                </a:solidFill>
                <a:effectLst/>
                <a:latin typeface="+mn-lt"/>
                <a:ea typeface="+mn-ea"/>
                <a:cs typeface="+mn-cs"/>
              </a:rPr>
              <a:t>“Love is patient and kind; love does not envy or boast; it is not arrogant or rude. It does not insist on its own way; it is not irritable or resentful; it does not rejoice at wrongdoing, but rejoices with the truth. Love bears all things, believes all things, hopes all things, endures all things. Love never ends.”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Corinthians 13:4-8a</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Subpoint: You cannot get into a relationship if it is based on anything other than selfless love. If your love doesn’t look like the verse above and if you aren’t willing to love that person like that every day, then you should not go into that relationship because you don’t really love them.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15</a:t>
            </a:fld>
            <a:endParaRPr lang="en-US"/>
          </a:p>
        </p:txBody>
      </p:sp>
    </p:spTree>
    <p:extLst>
      <p:ext uri="{BB962C8B-B14F-4D97-AF65-F5344CB8AC3E}">
        <p14:creationId xmlns:p14="http://schemas.microsoft.com/office/powerpoint/2010/main" val="807568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#3 Relationships should be born out of love not lust.</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Scripture reference: </a:t>
            </a:r>
            <a:r>
              <a:rPr lang="en-US" sz="1200" i="1" kern="1200" dirty="0">
                <a:solidFill>
                  <a:schemeClr val="tx1"/>
                </a:solidFill>
                <a:effectLst/>
                <a:latin typeface="+mn-lt"/>
                <a:ea typeface="+mn-ea"/>
                <a:cs typeface="+mn-cs"/>
              </a:rPr>
              <a:t>“Love is patient and kind; love does not envy or boast; it is not arrogant or rude. It does not insist on its own way; it is not irritable or resentful; it does not rejoice at wrongdoing, but rejoices with the truth. Love bears all things, believes all things, hopes all things, endures all things. Love never ends.”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Corinthians 13:4-8a</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Subpoint: You cannot get into a relationship if it is based on anything other than selfless love. If your love doesn’t look like the verse above and if you aren’t willing to love that person like that every day, then you should not go into that relationship because you don’t really love them.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16</a:t>
            </a:fld>
            <a:endParaRPr lang="en-US"/>
          </a:p>
        </p:txBody>
      </p:sp>
    </p:spTree>
    <p:extLst>
      <p:ext uri="{BB962C8B-B14F-4D97-AF65-F5344CB8AC3E}">
        <p14:creationId xmlns:p14="http://schemas.microsoft.com/office/powerpoint/2010/main" val="3344150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#3 Relationships should be born out of love not lust.</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Scripture reference: </a:t>
            </a:r>
            <a:r>
              <a:rPr lang="en-US" sz="1200" i="1" kern="1200" dirty="0">
                <a:solidFill>
                  <a:schemeClr val="tx1"/>
                </a:solidFill>
                <a:effectLst/>
                <a:latin typeface="+mn-lt"/>
                <a:ea typeface="+mn-ea"/>
                <a:cs typeface="+mn-cs"/>
              </a:rPr>
              <a:t>“Love is patient and kind; love does not envy or boast; it is not arrogant or rude. It does not insist on its own way; it is not irritable or resentful; it does not rejoice at wrongdoing, but rejoices with the truth. Love bears all things, believes all things, hopes all things, endures all things. Love never ends.”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Corinthians 13:4-8a</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Subpoint: You cannot get into a relationship if it is based on anything other than selfless love. If your love doesn’t look like the verse above and if you aren’t willing to love that person like that every day, then you should not go into that relationship because you don’t really love them.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17</a:t>
            </a:fld>
            <a:endParaRPr lang="en-US"/>
          </a:p>
        </p:txBody>
      </p:sp>
    </p:spTree>
    <p:extLst>
      <p:ext uri="{BB962C8B-B14F-4D97-AF65-F5344CB8AC3E}">
        <p14:creationId xmlns:p14="http://schemas.microsoft.com/office/powerpoint/2010/main" val="3480858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Disclaimer:</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not perfect. Our relationship is a journey and we are striving to seek God in everything. We make mistakes, but that’s okay, so long as we are willing to learn from them.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18</a:t>
            </a:fld>
            <a:endParaRPr lang="en-US"/>
          </a:p>
        </p:txBody>
      </p:sp>
    </p:spTree>
    <p:extLst>
      <p:ext uri="{BB962C8B-B14F-4D97-AF65-F5344CB8AC3E}">
        <p14:creationId xmlns:p14="http://schemas.microsoft.com/office/powerpoint/2010/main" val="550394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Our Stories: </a:t>
            </a:r>
          </a:p>
          <a:p>
            <a:r>
              <a:rPr lang="en-US" sz="1200" u="none" kern="1200" dirty="0">
                <a:solidFill>
                  <a:schemeClr val="tx1"/>
                </a:solidFill>
                <a:effectLst/>
                <a:latin typeface="+mn-lt"/>
                <a:ea typeface="+mn-ea"/>
                <a:cs typeface="+mn-cs"/>
              </a:rPr>
              <a:t>Asher’s Story:</a:t>
            </a:r>
            <a:endParaRPr lang="en-ZA"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Grace’s Story:</a:t>
            </a:r>
            <a:endParaRPr lang="en-ZA"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Our story </a:t>
            </a:r>
            <a:endParaRPr lang="en-ZA" sz="1200" u="non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made our mistakes before and </a:t>
            </a:r>
            <a:r>
              <a:rPr lang="en-US" sz="1200" u="sng" kern="1200" dirty="0">
                <a:solidFill>
                  <a:schemeClr val="tx1"/>
                </a:solidFill>
                <a:effectLst/>
                <a:latin typeface="+mn-lt"/>
                <a:ea typeface="+mn-ea"/>
                <a:cs typeface="+mn-cs"/>
              </a:rPr>
              <a:t>learnt from them</a:t>
            </a:r>
            <a:r>
              <a:rPr lang="en-US" sz="1200" kern="1200" dirty="0">
                <a:solidFill>
                  <a:schemeClr val="tx1"/>
                </a:solidFill>
                <a:effectLst/>
                <a:latin typeface="+mn-lt"/>
                <a:ea typeface="+mn-ea"/>
                <a:cs typeface="+mn-cs"/>
              </a:rPr>
              <a:t>, that is how ours has worked)</a:t>
            </a:r>
            <a:endParaRPr lang="en-ZA" sz="1200" kern="1200" dirty="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19</a:t>
            </a:fld>
            <a:endParaRPr lang="en-US"/>
          </a:p>
        </p:txBody>
      </p:sp>
    </p:spTree>
    <p:extLst>
      <p:ext uri="{BB962C8B-B14F-4D97-AF65-F5344CB8AC3E}">
        <p14:creationId xmlns:p14="http://schemas.microsoft.com/office/powerpoint/2010/main" val="1551930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week we are</a:t>
            </a:r>
            <a:r>
              <a:rPr lang="en-US" baseline="0" dirty="0"/>
              <a:t> exploring Romantic Relationships</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a:t>
            </a:fld>
            <a:endParaRPr lang="en-US"/>
          </a:p>
        </p:txBody>
      </p:sp>
    </p:spTree>
    <p:extLst>
      <p:ext uri="{BB962C8B-B14F-4D97-AF65-F5344CB8AC3E}">
        <p14:creationId xmlns:p14="http://schemas.microsoft.com/office/powerpoint/2010/main" val="2683505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Small Group Discussion:</a:t>
            </a:r>
            <a:r>
              <a:rPr lang="en-US" sz="1200" b="0" kern="1200" dirty="0">
                <a:solidFill>
                  <a:schemeClr val="tx1"/>
                </a:solidFill>
                <a:latin typeface="+mn-lt"/>
                <a:ea typeface="+mn-ea"/>
                <a:cs typeface="+mn-cs"/>
              </a:rPr>
              <a:t> You have ten minutes</a:t>
            </a:r>
            <a:r>
              <a:rPr lang="en-US" sz="1200" b="0" kern="1200" baseline="0" dirty="0">
                <a:solidFill>
                  <a:schemeClr val="tx1"/>
                </a:solidFill>
                <a:latin typeface="+mn-lt"/>
                <a:ea typeface="+mn-ea"/>
                <a:cs typeface="+mn-cs"/>
              </a:rPr>
              <a:t> to apply the message to your life in small groups using these 3 questions: </a:t>
            </a:r>
            <a:r>
              <a:rPr lang="en-US" sz="1200" u="sng" kern="1200" dirty="0">
                <a:solidFill>
                  <a:schemeClr val="tx1"/>
                </a:solidFill>
                <a:effectLst/>
                <a:latin typeface="+mn-lt"/>
                <a:ea typeface="+mn-ea"/>
                <a:cs typeface="+mn-cs"/>
              </a:rPr>
              <a:t>Small Groups:</a:t>
            </a:r>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role does respect play in our romantic relationships?</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“Love is patient and kind; love does not envy or boast; it is not arrogant or rude. It does not insist on its own way; it is not irritable or resentful; it does not rejoice at wrongdoing, but rejoices with the truth. Love bears all things, believes all things, hopes all things, endures all things. Love never ends.”</a:t>
            </a:r>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Corinthians 13:4-8a</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How would you love somebody with this scripture in mind?</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Pray for each other that in all your relationships God remains at the center</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dirty="0">
                <a:effectLst>
                  <a:glow rad="101600">
                    <a:prstClr val="black"/>
                  </a:glow>
                </a:effectLst>
                <a:latin typeface="Grizzly BT"/>
                <a:cs typeface="Grizzly BT"/>
              </a:rPr>
              <a:t>Wrap Up: </a:t>
            </a:r>
            <a:r>
              <a:rPr lang="en-US" sz="1200" u="sng" kern="1200" dirty="0">
                <a:solidFill>
                  <a:schemeClr val="tx1"/>
                </a:solidFill>
                <a:effectLst/>
                <a:latin typeface="+mn-lt"/>
                <a:ea typeface="+mn-ea"/>
                <a:cs typeface="+mn-cs"/>
              </a:rPr>
              <a:t>Wrap Up:</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Relationships are not just about feels but about mutual respect. (whole in yourself and fulfilled in Jesus before you go into a relationship)</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never too late to fix mistakes that you’ve made and learn form them. We have made plenty and are far from perfect. We were not proud of them or pleased with ourselves, but we spent years sifting that out with Jesus and becoming WHOLE and so now when we talk about that, it isn’t a part of us anymore. We are free from it and we still qualify to have a beautiful romance and a success story!</a:t>
            </a:r>
            <a:endParaRPr lang="en-ZA" sz="1200" kern="1200" dirty="0">
              <a:solidFill>
                <a:schemeClr val="tx1"/>
              </a:solidFill>
              <a:effectLst/>
              <a:latin typeface="+mn-lt"/>
              <a:ea typeface="+mn-ea"/>
              <a:cs typeface="+mn-cs"/>
            </a:endParaRPr>
          </a:p>
          <a:p>
            <a:pPr>
              <a:lnSpc>
                <a:spcPct val="80000"/>
              </a:lnSpc>
            </a:pPr>
            <a:endParaRPr lang="en-ZA" sz="1200" dirty="0">
              <a:effectLst>
                <a:glow rad="101600">
                  <a:prstClr val="black"/>
                </a:glow>
              </a:effectLst>
              <a:latin typeface="Grizzly BT"/>
              <a:cs typeface="Grizzly B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Prayer:</a:t>
            </a:r>
            <a:r>
              <a:rPr lang="en-US" sz="1200" b="0" kern="1200" dirty="0">
                <a:solidFill>
                  <a:schemeClr val="tx1"/>
                </a:solidFill>
                <a:latin typeface="+mn-lt"/>
                <a:ea typeface="+mn-ea"/>
                <a:cs typeface="+mn-cs"/>
              </a:rPr>
              <a:t> </a:t>
            </a:r>
            <a:r>
              <a:rPr lang="en-US" sz="1200" kern="1200" dirty="0">
                <a:solidFill>
                  <a:schemeClr val="tx1"/>
                </a:solidFill>
                <a:effectLst/>
                <a:latin typeface="+mn-lt"/>
                <a:ea typeface="+mn-ea"/>
                <a:cs typeface="+mn-cs"/>
              </a:rPr>
              <a:t>It is never too late to fix mistakes that you’ve made and learn form them. We have made plenty and are far from perfect. We were not proud of them or pleased with ourselves, but we spent years sifting that out with Jesus and becoming WHOLE and so now when we talk about that, it isn’t a part of us anymore. We are free from it and we still qualify to have a beautiful romance and a success story!</a:t>
            </a:r>
            <a:endParaRPr lang="en-ZA" sz="1200" kern="1200" dirty="0">
              <a:solidFill>
                <a:schemeClr val="tx1"/>
              </a:solidFill>
              <a:effectLst/>
              <a:latin typeface="+mn-lt"/>
              <a:ea typeface="+mn-ea"/>
              <a:cs typeface="+mn-cs"/>
            </a:endParaRPr>
          </a:p>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Daily Devotions: </a:t>
            </a:r>
            <a:r>
              <a:rPr lang="en-US" sz="1200" b="0" kern="1200" dirty="0">
                <a:solidFill>
                  <a:schemeClr val="tx1"/>
                </a:solidFill>
                <a:latin typeface="+mn-lt"/>
                <a:ea typeface="+mn-ea"/>
                <a:cs typeface="+mn-cs"/>
              </a:rPr>
              <a:t>We will post devotions on the WhatsApp group every night of the week throughout this series. Do everything you</a:t>
            </a:r>
            <a:r>
              <a:rPr lang="en-US" sz="1200" b="0" kern="1200" baseline="0" dirty="0">
                <a:solidFill>
                  <a:schemeClr val="tx1"/>
                </a:solidFill>
                <a:latin typeface="+mn-lt"/>
                <a:ea typeface="+mn-ea"/>
                <a:cs typeface="+mn-cs"/>
              </a:rPr>
              <a:t> can to be a part of the </a:t>
            </a:r>
            <a:r>
              <a:rPr lang="en-US" sz="1200" b="0" kern="1200" baseline="0">
                <a:solidFill>
                  <a:schemeClr val="tx1"/>
                </a:solidFill>
                <a:latin typeface="+mn-lt"/>
                <a:ea typeface="+mn-ea"/>
                <a:cs typeface="+mn-cs"/>
              </a:rPr>
              <a:t>daily </a:t>
            </a:r>
            <a:r>
              <a:rPr lang="en-US" sz="1200" b="0" kern="1200" baseline="0" smtClean="0">
                <a:solidFill>
                  <a:schemeClr val="tx1"/>
                </a:solidFill>
                <a:latin typeface="+mn-lt"/>
                <a:ea typeface="+mn-ea"/>
                <a:cs typeface="+mn-cs"/>
              </a:rPr>
              <a:t>journey.</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Week we will explore relationships with yourselves.</a:t>
            </a:r>
          </a:p>
        </p:txBody>
      </p:sp>
      <p:sp>
        <p:nvSpPr>
          <p:cNvPr id="4" name="Slide Number Placeholder 3"/>
          <p:cNvSpPr>
            <a:spLocks noGrp="1"/>
          </p:cNvSpPr>
          <p:nvPr>
            <p:ph type="sldNum" sz="quarter" idx="10"/>
          </p:nvPr>
        </p:nvSpPr>
        <p:spPr/>
        <p:txBody>
          <a:bodyPr/>
          <a:lstStyle/>
          <a:p>
            <a:fld id="{A2FD2049-2838-AE47-9ACC-13FF9259CB0E}" type="slidenum">
              <a:rPr lang="en-US" smtClean="0"/>
              <a:t>24</a:t>
            </a:fld>
            <a:endParaRPr lang="en-US"/>
          </a:p>
        </p:txBody>
      </p:sp>
    </p:spTree>
    <p:extLst>
      <p:ext uri="{BB962C8B-B14F-4D97-AF65-F5344CB8AC3E}">
        <p14:creationId xmlns:p14="http://schemas.microsoft.com/office/powerpoint/2010/main" val="2271570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Week we will explore relationships with yourselves.</a:t>
            </a:r>
          </a:p>
        </p:txBody>
      </p:sp>
      <p:sp>
        <p:nvSpPr>
          <p:cNvPr id="4" name="Slide Number Placeholder 3"/>
          <p:cNvSpPr>
            <a:spLocks noGrp="1"/>
          </p:cNvSpPr>
          <p:nvPr>
            <p:ph type="sldNum" sz="quarter" idx="10"/>
          </p:nvPr>
        </p:nvSpPr>
        <p:spPr/>
        <p:txBody>
          <a:bodyPr/>
          <a:lstStyle/>
          <a:p>
            <a:fld id="{A2FD2049-2838-AE47-9ACC-13FF9259CB0E}" type="slidenum">
              <a:rPr lang="en-US" smtClean="0"/>
              <a:t>3</a:t>
            </a:fld>
            <a:endParaRPr lang="en-US"/>
          </a:p>
        </p:txBody>
      </p:sp>
    </p:spTree>
    <p:extLst>
      <p:ext uri="{BB962C8B-B14F-4D97-AF65-F5344CB8AC3E}">
        <p14:creationId xmlns:p14="http://schemas.microsoft.com/office/powerpoint/2010/main" val="547975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Week 3 we will explore your relationship with your parents.</a:t>
            </a:r>
          </a:p>
        </p:txBody>
      </p:sp>
      <p:sp>
        <p:nvSpPr>
          <p:cNvPr id="4" name="Slide Number Placeholder 3"/>
          <p:cNvSpPr>
            <a:spLocks noGrp="1"/>
          </p:cNvSpPr>
          <p:nvPr>
            <p:ph type="sldNum" sz="quarter" idx="10"/>
          </p:nvPr>
        </p:nvSpPr>
        <p:spPr/>
        <p:txBody>
          <a:bodyPr/>
          <a:lstStyle/>
          <a:p>
            <a:fld id="{A2FD2049-2838-AE47-9ACC-13FF9259CB0E}" type="slidenum">
              <a:rPr lang="en-US" smtClean="0"/>
              <a:t>4</a:t>
            </a:fld>
            <a:endParaRPr lang="en-US"/>
          </a:p>
        </p:txBody>
      </p:sp>
    </p:spTree>
    <p:extLst>
      <p:ext uri="{BB962C8B-B14F-4D97-AF65-F5344CB8AC3E}">
        <p14:creationId xmlns:p14="http://schemas.microsoft.com/office/powerpoint/2010/main" val="198790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Week 4 we will explore your relationship with God.</a:t>
            </a:r>
          </a:p>
        </p:txBody>
      </p:sp>
      <p:sp>
        <p:nvSpPr>
          <p:cNvPr id="4" name="Slide Number Placeholder 3"/>
          <p:cNvSpPr>
            <a:spLocks noGrp="1"/>
          </p:cNvSpPr>
          <p:nvPr>
            <p:ph type="sldNum" sz="quarter" idx="10"/>
          </p:nvPr>
        </p:nvSpPr>
        <p:spPr/>
        <p:txBody>
          <a:bodyPr/>
          <a:lstStyle/>
          <a:p>
            <a:fld id="{A2FD2049-2838-AE47-9ACC-13FF9259CB0E}" type="slidenum">
              <a:rPr lang="en-US" smtClean="0"/>
              <a:t>5</a:t>
            </a:fld>
            <a:endParaRPr lang="en-US"/>
          </a:p>
        </p:txBody>
      </p:sp>
    </p:spTree>
    <p:extLst>
      <p:ext uri="{BB962C8B-B14F-4D97-AF65-F5344CB8AC3E}">
        <p14:creationId xmlns:p14="http://schemas.microsoft.com/office/powerpoint/2010/main" val="3073986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Today: Romantic Relationships.</a:t>
            </a:r>
          </a:p>
        </p:txBody>
      </p:sp>
      <p:sp>
        <p:nvSpPr>
          <p:cNvPr id="4" name="Slide Number Placeholder 3"/>
          <p:cNvSpPr>
            <a:spLocks noGrp="1"/>
          </p:cNvSpPr>
          <p:nvPr>
            <p:ph type="sldNum" sz="quarter" idx="10"/>
          </p:nvPr>
        </p:nvSpPr>
        <p:spPr/>
        <p:txBody>
          <a:bodyPr/>
          <a:lstStyle/>
          <a:p>
            <a:fld id="{A2FD2049-2838-AE47-9ACC-13FF9259CB0E}" type="slidenum">
              <a:rPr lang="en-US" smtClean="0"/>
              <a:t>6</a:t>
            </a:fld>
            <a:endParaRPr lang="en-US"/>
          </a:p>
        </p:txBody>
      </p:sp>
    </p:spTree>
    <p:extLst>
      <p:ext uri="{BB962C8B-B14F-4D97-AF65-F5344CB8AC3E}">
        <p14:creationId xmlns:p14="http://schemas.microsoft.com/office/powerpoint/2010/main" val="239988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Opening Question:</a:t>
            </a:r>
            <a:r>
              <a:rPr lang="en-US" sz="1200" kern="1200" dirty="0">
                <a:solidFill>
                  <a:schemeClr val="tx1"/>
                </a:solidFill>
                <a:effectLst/>
                <a:latin typeface="+mn-lt"/>
                <a:ea typeface="+mn-ea"/>
                <a:cs typeface="+mn-cs"/>
              </a:rPr>
              <a:t> Why would you get into a romantic relationship? (lust, to get something, fulfilment, to show off, popularity… real reason: to be selfless, show love, respect the person…)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want to discuss the guidelines for romantic relationships today and what the Bible says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8</a:t>
            </a:fld>
            <a:endParaRPr lang="en-US"/>
          </a:p>
        </p:txBody>
      </p:sp>
    </p:spTree>
    <p:extLst>
      <p:ext uri="{BB962C8B-B14F-4D97-AF65-F5344CB8AC3E}">
        <p14:creationId xmlns:p14="http://schemas.microsoft.com/office/powerpoint/2010/main" val="2917410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Relationships are based on based on mutual respect not just feels. (mutual respect leads to truth, honesty, safety/security)</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Scripture reference: </a:t>
            </a:r>
            <a:r>
              <a:rPr lang="en-US" sz="1200" i="1" kern="1200" dirty="0">
                <a:solidFill>
                  <a:schemeClr val="tx1"/>
                </a:solidFill>
                <a:effectLst/>
                <a:latin typeface="+mn-lt"/>
                <a:ea typeface="+mn-ea"/>
                <a:cs typeface="+mn-cs"/>
              </a:rPr>
              <a:t>“submitting to one another out of reverence for Christ. Wives, submit to your own husbands, as to the Lord. For the husband is the head of the wife even as Christ is the head of the church, his body, and is himself its Savior. Now as the church submits to Christ, so also wives should submit in everything to their husbands.”</a:t>
            </a:r>
            <a:r>
              <a:rPr lang="en-US" sz="1200" kern="1200" dirty="0">
                <a:solidFill>
                  <a:schemeClr val="tx1"/>
                </a:solidFill>
                <a:effectLst/>
                <a:latin typeface="+mn-lt"/>
                <a:ea typeface="+mn-ea"/>
                <a:cs typeface="+mn-cs"/>
              </a:rPr>
              <a:t> Ephesians 5:21-24</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Subpoint: This is so because all creation is modeled on the God-head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9</a:t>
            </a:fld>
            <a:endParaRPr lang="en-US"/>
          </a:p>
        </p:txBody>
      </p:sp>
    </p:spTree>
    <p:extLst>
      <p:ext uri="{BB962C8B-B14F-4D97-AF65-F5344CB8AC3E}">
        <p14:creationId xmlns:p14="http://schemas.microsoft.com/office/powerpoint/2010/main" val="328438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1/28/19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1351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89042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10969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94369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21951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20452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10438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94882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40994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92666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01047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07496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2363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631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73111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61379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16384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1927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73069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65871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92096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41052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9300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557800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15232</TotalTime>
  <Words>554</Words>
  <Application>Microsoft Macintosh PowerPoint</Application>
  <PresentationFormat>On-screen Show (16:9)</PresentationFormat>
  <Paragraphs>106</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Grizzly BT</vt:lpstr>
      <vt:lpstr>Arial</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Asher Pardey </cp:lastModifiedBy>
  <cp:revision>1041</cp:revision>
  <cp:lastPrinted>2019-01-12T22:04:11Z</cp:lastPrinted>
  <dcterms:created xsi:type="dcterms:W3CDTF">2014-06-20T13:14:19Z</dcterms:created>
  <dcterms:modified xsi:type="dcterms:W3CDTF">2019-01-28T13:44:33Z</dcterms:modified>
</cp:coreProperties>
</file>