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305" r:id="rId2"/>
    <p:sldId id="306" r:id="rId3"/>
    <p:sldId id="307" r:id="rId4"/>
    <p:sldId id="297" r:id="rId5"/>
    <p:sldId id="298" r:id="rId6"/>
    <p:sldId id="299" r:id="rId7"/>
    <p:sldId id="301" r:id="rId8"/>
    <p:sldId id="292" r:id="rId9"/>
    <p:sldId id="293" r:id="rId10"/>
    <p:sldId id="294" r:id="rId11"/>
    <p:sldId id="295" r:id="rId12"/>
    <p:sldId id="302" r:id="rId13"/>
    <p:sldId id="303" r:id="rId14"/>
    <p:sldId id="304" r:id="rId15"/>
    <p:sldId id="308" r:id="rId16"/>
    <p:sldId id="309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42">
          <p15:clr>
            <a:srgbClr val="000000"/>
          </p15:clr>
        </p15:guide>
        <p15:guide id="2" orient="horz" pos="130">
          <p15:clr>
            <a:srgbClr val="000000"/>
          </p15:clr>
        </p15:guide>
        <p15:guide id="3" pos="78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F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79223" autoAdjust="0"/>
  </p:normalViewPr>
  <p:slideViewPr>
    <p:cSldViewPr snapToGrid="0">
      <p:cViewPr>
        <p:scale>
          <a:sx n="43" d="100"/>
          <a:sy n="43" d="100"/>
        </p:scale>
        <p:origin x="3104" y="1200"/>
      </p:cViewPr>
      <p:guideLst>
        <p:guide orient="horz" pos="842"/>
        <p:guide orient="horz" pos="130"/>
        <p:guide pos="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29129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the </a:t>
            </a:r>
            <a:r>
              <a:rPr lang="en-US" baseline="0" dirty="0"/>
              <a:t>Relationship Series.</a:t>
            </a:r>
          </a:p>
          <a:p>
            <a:r>
              <a:rPr lang="en-US" baseline="0" dirty="0"/>
              <a:t>Mini Series</a:t>
            </a:r>
          </a:p>
          <a:p>
            <a:r>
              <a:rPr lang="en-US" baseline="0" dirty="0"/>
              <a:t>Friday = Precursor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8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f191a214f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3f191a214f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#3. Relationship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God.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Having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relationship with God builds your character and heals the broken parts of your life so that you may have a healthy relationship with yourself. So Jesus here was trying to show us that having a relationship with yourself, your community and ultimately with God, is a system that can not be avoided for a Christian life. 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3f191a214f_0_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f191a214f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3f191a214f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sz="1200" b="1" i="1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Calibri"/>
              </a:rPr>
              <a:t>If anyone says, “I love God,” but hates a brother or sister, that person is a liar; for if we don’t love people </a:t>
            </a:r>
            <a:r>
              <a:rPr lang="en-ZA" sz="1200" b="1" i="1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Calibri"/>
              </a:rPr>
              <a:t>we </a:t>
            </a:r>
            <a:r>
              <a:rPr lang="en-ZA" sz="1200" b="1" i="1" dirty="0" err="1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Calibri"/>
              </a:rPr>
              <a:t>caan</a:t>
            </a:r>
            <a:r>
              <a:rPr lang="en-ZA" sz="1200" b="1" i="1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Calibri"/>
              </a:rPr>
              <a:t> see, how can we love God, whom </a:t>
            </a:r>
          </a:p>
          <a:p>
            <a:pPr algn="l"/>
            <a:r>
              <a:rPr lang="en-ZA" sz="1200" b="1" i="1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Calibri"/>
              </a:rPr>
              <a:t>we have not seen? </a:t>
            </a:r>
          </a:p>
          <a:p>
            <a:pPr algn="l"/>
            <a:r>
              <a:rPr lang="en-ZA" sz="1200" b="1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Calibri"/>
              </a:rPr>
              <a:t>(</a:t>
            </a:r>
            <a:r>
              <a:rPr lang="en-US" sz="1200" b="1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Calibri"/>
              </a:rPr>
              <a:t>1 John 4:20)</a:t>
            </a:r>
            <a:endParaRPr lang="en-US" sz="1200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algn="l"/>
            <a:endParaRPr lang="en-US" sz="1200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</a:t>
            </a:r>
            <a:r>
              <a:rPr lang="en-Z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simply saying that we can not have a relationship with God unless we have a relationship with the people we live with everyday. And</a:t>
            </a:r>
            <a:r>
              <a:rPr lang="en-ZA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 can not have a healthy relationship with ourselves unless we have a great relationship with God.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ZA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-For in him we live and move and have our being. (Acts 17:28)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3f191a214f_0_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f191a214f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3f191a214f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Group Discussion: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 have ten minutes to apply the message to your life in small groups using these 3 questions: (1)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is your relationship with yourself?(2) How’s your relationship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the people around you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(3) How’s your relationship with God?</a:t>
            </a:r>
          </a:p>
        </p:txBody>
      </p:sp>
      <p:sp>
        <p:nvSpPr>
          <p:cNvPr id="174" name="Google Shape;174;g3f191a214f_0_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f191a214f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3f191a214f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 Up: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healthy relationship with yourself will unlock your purpose and its pleasing to God. </a:t>
            </a:r>
          </a:p>
        </p:txBody>
      </p:sp>
      <p:sp>
        <p:nvSpPr>
          <p:cNvPr id="174" name="Google Shape;174;g3f191a214f_0_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f191a214f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3f191a214f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Prayer: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dirty="0"/>
          </a:p>
        </p:txBody>
      </p:sp>
      <p:sp>
        <p:nvSpPr>
          <p:cNvPr id="174" name="Google Shape;174;g3f191a214f_0_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Daily Devotions: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will post devotions on the WhatsApp group every night of the week throughout this series. Do everything you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to be a part of the daily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journey.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24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week we’ll learn about relationships</a:t>
            </a:r>
            <a:r>
              <a:rPr lang="en-US" baseline="0" dirty="0" smtClean="0"/>
              <a:t> with our parents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4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Week We looked at Romantic Relationships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95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 we are exploring relationships </a:t>
            </a:r>
            <a:r>
              <a:rPr lang="en-US" dirty="0"/>
              <a:t>with yourselves.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2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</a:t>
            </a:r>
            <a:r>
              <a:rPr lang="en-US" sz="1200" dirty="0" smtClean="0">
                <a:solidFill>
                  <a:srgbClr val="F8F8F8"/>
                </a:solidFill>
              </a:rPr>
              <a:t>Who’s bad opinion</a:t>
            </a:r>
            <a:r>
              <a:rPr lang="en-US" sz="1200" baseline="0" dirty="0" smtClean="0">
                <a:solidFill>
                  <a:srgbClr val="F8F8F8"/>
                </a:solidFill>
              </a:rPr>
              <a:t> about you breaks you the most?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dirty="0" smtClean="0">
                <a:solidFill>
                  <a:srgbClr val="F8F8F8"/>
                </a:solidFill>
                <a:effectLst>
                  <a:glow rad="127000">
                    <a:schemeClr val="tx1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A relationship with yourself means to have self-respect, a positive self-image, and unconditional self-acceptance</a:t>
            </a:r>
            <a:r>
              <a:rPr lang="en-US" sz="1200" dirty="0" smtClean="0">
                <a:solidFill>
                  <a:srgbClr val="F8F8F8"/>
                </a:solidFill>
                <a:effectLst>
                  <a:glow rad="127000">
                    <a:schemeClr val="tx1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.</a:t>
            </a:r>
            <a:r>
              <a:rPr lang="en-US" sz="1200" baseline="0" dirty="0" smtClean="0">
                <a:solidFill>
                  <a:srgbClr val="F8F8F8"/>
                </a:solidFill>
                <a:effectLst>
                  <a:glow rad="127000">
                    <a:schemeClr val="tx1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not mean being arrogant, or thinking that you are better than anyone else. It means having a healthy regard for yourself knowing that you are a worthy human being.</a:t>
            </a:r>
            <a:endParaRPr lang="en-US" sz="1200" b="0" i="0" u="none" strike="noStrike" kern="1200" cap="none" dirty="0">
              <a:solidFill>
                <a:srgbClr val="F8F8F8"/>
              </a:solidFill>
              <a:effectLst>
                <a:glow rad="101600">
                  <a:prstClr val="black"/>
                </a:glow>
              </a:effectLst>
              <a:latin typeface="Grizzly BT"/>
              <a:ea typeface="Calibri"/>
              <a:cs typeface="Grizzly BT"/>
              <a:sym typeface="Calibri"/>
            </a:endParaRPr>
          </a:p>
        </p:txBody>
      </p:sp>
      <p:sp>
        <p:nvSpPr>
          <p:cNvPr id="215" name="Google Shape;21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GB" sz="1200" b="1" baseline="300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37 </a:t>
            </a:r>
            <a:r>
              <a:rPr lang="en-GB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Jesus replied: “‘Love the Lord your God with all your heart and with all your soul and with all your mind. </a:t>
            </a:r>
            <a:r>
              <a:rPr lang="en-GB" sz="1200" b="1" baseline="300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38 </a:t>
            </a:r>
            <a:r>
              <a:rPr lang="en-GB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This is the first and greatest commandment. </a:t>
            </a:r>
            <a:r>
              <a:rPr lang="en-GB" sz="1200" b="1" baseline="300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39 </a:t>
            </a:r>
            <a:r>
              <a:rPr lang="en-GB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And the second is like it:</a:t>
            </a:r>
            <a:r>
              <a:rPr lang="en-GB" sz="1200" baseline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‘Love your neighbour as yourself.’ (Matthew 22:37-39)</a:t>
            </a:r>
            <a:endParaRPr lang="en-US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en-ZA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ZA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Pharisees, an expert in religious law, tried to trap Jesus with this question: Teacher, which is the most important law in the law of Moses?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(READ THE SCRIPTURE)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ZA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Jesus here was trying to teach the Pharisees and us that the most important relationship is with ourselves. The absence of a healthy relationship with ourselves is the reason why we try so much to conform to the standards and patterns of this world and end up destroying ourselves.  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we learn from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Jesus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lang="en-US" dirty="0"/>
          </a:p>
        </p:txBody>
      </p:sp>
      <p:sp>
        <p:nvSpPr>
          <p:cNvPr id="215" name="Google Shape;21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f191a214f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3f191a214f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#1. Relationship with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Yourself.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relationship with yourself in the most important relationship, its only through a relationship with yourself that you may make sound and good decisions. 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3f191a214f_0_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f191a214f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3f191a214f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#2.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Relationship with Your Neighbor.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never have a functional relationship with anyone else unless you have a healthy relationship with yourself. And you can never claim to have a relationship with God unless you have a relationship with those around you.</a:t>
            </a: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3f191a214f_0_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463778" y="1371602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6.jp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29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8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66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32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80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60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24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4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0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79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8051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81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90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392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489</Words>
  <Application>Microsoft Macintosh PowerPoint</Application>
  <PresentationFormat>On-screen Show (16:9)</PresentationFormat>
  <Paragraphs>44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Abadi MT Condensed Extra Bold</vt:lpstr>
      <vt:lpstr>Calibri</vt:lpstr>
      <vt:lpstr>Grizzly BT</vt:lpstr>
      <vt:lpstr>Arial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Neo</dc:creator>
  <cp:lastModifiedBy>Asher Pardey </cp:lastModifiedBy>
  <cp:revision>51</cp:revision>
  <dcterms:modified xsi:type="dcterms:W3CDTF">2019-01-28T15:00:16Z</dcterms:modified>
</cp:coreProperties>
</file>