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955" r:id="rId2"/>
    <p:sldId id="956" r:id="rId3"/>
    <p:sldId id="957" r:id="rId4"/>
    <p:sldId id="920" r:id="rId5"/>
    <p:sldId id="921" r:id="rId6"/>
    <p:sldId id="922" r:id="rId7"/>
    <p:sldId id="923" r:id="rId8"/>
    <p:sldId id="925" r:id="rId9"/>
    <p:sldId id="926" r:id="rId10"/>
    <p:sldId id="927" r:id="rId11"/>
    <p:sldId id="928" r:id="rId12"/>
    <p:sldId id="929" r:id="rId13"/>
    <p:sldId id="954" r:id="rId14"/>
    <p:sldId id="958" r:id="rId15"/>
    <p:sldId id="96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2">
          <p15:clr>
            <a:srgbClr val="A4A3A4"/>
          </p15:clr>
        </p15:guide>
        <p15:guide id="2" orient="horz" pos="130">
          <p15:clr>
            <a:srgbClr val="A4A3A4"/>
          </p15:clr>
        </p15:guide>
        <p15:guide id="3" pos="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D8C5"/>
    <a:srgbClr val="71D6C4"/>
    <a:srgbClr val="6FD1BF"/>
    <a:srgbClr val="70D4C3"/>
    <a:srgbClr val="F9002C"/>
    <a:srgbClr val="D29703"/>
    <a:srgbClr val="20DF33"/>
    <a:srgbClr val="1DA319"/>
    <a:srgbClr val="1EAC16"/>
    <a:srgbClr val="1E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7" autoAdjust="0"/>
  </p:normalViewPr>
  <p:slideViewPr>
    <p:cSldViewPr snapToGrid="0" snapToObjects="1">
      <p:cViewPr>
        <p:scale>
          <a:sx n="69" d="100"/>
          <a:sy n="69" d="100"/>
        </p:scale>
        <p:origin x="2344" y="1016"/>
      </p:cViewPr>
      <p:guideLst>
        <p:guide orient="horz" pos="842"/>
        <p:guide orient="horz" pos="130"/>
        <p:guide pos="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8651A-E0B5-1842-B1B2-2A63EE0CC5A7}" type="datetimeFigureOut">
              <a:rPr lang="en-US" smtClean="0"/>
              <a:t>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D3030-3F93-C44B-90F5-EA6F857D0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0D0A0-EEF8-054E-9AF0-04177F688829}" type="datetimeFigureOut">
              <a:rPr lang="en-US" smtClean="0"/>
              <a:t>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6B6BF-B88A-A84A-B4EA-7A1DC6EF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the </a:t>
            </a:r>
            <a:r>
              <a:rPr lang="en-US" baseline="0" dirty="0"/>
              <a:t>Relationship Series.</a:t>
            </a:r>
          </a:p>
          <a:p>
            <a:r>
              <a:rPr lang="en-US" baseline="0" dirty="0"/>
              <a:t>Mini Series</a:t>
            </a:r>
          </a:p>
          <a:p>
            <a:r>
              <a:rPr lang="en-US" baseline="0" dirty="0"/>
              <a:t>Friday = Precursor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6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Discussion: (1)</a:t>
            </a:r>
            <a:r>
              <a:rPr lang="en-US" sz="1200" b="1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What do you think your purpose is?</a:t>
            </a:r>
            <a:r>
              <a:rPr lang="en-ZA" sz="1200" b="1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(2)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Is your Purpose in line with what God has created you for? (3) How is your relationship with God at the moment?</a:t>
            </a:r>
            <a:r>
              <a:rPr lang="en-ZA" sz="1200" b="1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(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4) Is it where it is supposed to be?</a:t>
            </a:r>
            <a:endParaRPr lang="en-ZA" sz="12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Conclusion: Would</a:t>
            </a:r>
            <a:r>
              <a:rPr lang="en-US" baseline="0" dirty="0" smtClean="0"/>
              <a:t> you like to repair your relationship with God?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John 1:9 says,</a:t>
            </a:r>
            <a:r>
              <a:rPr lang="en-US" baseline="0" dirty="0" smtClean="0"/>
              <a:t> “If we confess our sins, He is faithful and just to forgive us our sins and to cleanse us from all unrighteousness.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Daily Devotions: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post devotions on the WhatsApp group every night of the week throughout this series. Do everything you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to be a part of the daily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journey.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2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Sunday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begin our Campaign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What on Earth am I Here for?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56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week</a:t>
            </a:r>
            <a:r>
              <a:rPr lang="en-US" baseline="0" dirty="0" smtClean="0"/>
              <a:t> we explored a relationship with our parents.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7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 we are learning about a relationship</a:t>
            </a:r>
            <a:r>
              <a:rPr lang="en-US" baseline="0" dirty="0" smtClean="0"/>
              <a:t> with God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3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Discuss: What do you think a relationship with God looks like?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relationship with God is the most</a:t>
            </a:r>
            <a:r>
              <a:rPr lang="en-US" baseline="0" dirty="0" smtClean="0"/>
              <a:t> important relationship you can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rizzly BT" charset="2"/>
                <a:ea typeface="Grizzly BT" charset="2"/>
                <a:cs typeface="Grizzly BT" charset="2"/>
              </a:rPr>
              <a:t>God is a relational God. </a:t>
            </a:r>
            <a:r>
              <a:rPr lang="en-US" sz="1400" b="0" i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Isaiah 1:18</a:t>
            </a:r>
            <a:r>
              <a:rPr lang="en-ZA" sz="1400" b="0" i="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says: </a:t>
            </a:r>
            <a:r>
              <a:rPr lang="en-US" sz="1200" b="0" i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“Come now, and let us reason together,”</a:t>
            </a:r>
            <a:r>
              <a:rPr lang="en-ZA" sz="1200" b="0" i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US" sz="1200" b="0" i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Says the Lord, “Though your sins are like scarlet,</a:t>
            </a:r>
            <a:r>
              <a:rPr lang="en-ZA" sz="1200" b="0" i="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US" sz="1200" b="0" i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They shall be as white as snow;</a:t>
            </a:r>
            <a:r>
              <a:rPr lang="en-ZA" sz="1200" b="0" i="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US" sz="1200" b="0" i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Though they are red like crimson,</a:t>
            </a:r>
            <a:r>
              <a:rPr lang="en-ZA" sz="1200" b="0" i="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t</a:t>
            </a:r>
            <a:r>
              <a:rPr lang="en-US" sz="1200" b="0" i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hey shall be as wool. </a:t>
            </a:r>
          </a:p>
          <a:p>
            <a:pPr algn="l"/>
            <a:endParaRPr lang="en-US" sz="1200" b="0" i="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 algn="l"/>
            <a:r>
              <a:rPr lang="en-US" sz="1200" b="0" i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We are relational</a:t>
            </a:r>
            <a:r>
              <a:rPr lang="en-US" sz="1200" b="0" i="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beings, we were created for relationships. You can’t have a relationship with someone without talking to them. </a:t>
            </a:r>
            <a:endParaRPr lang="en-US" sz="1200" b="0" i="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 algn="l"/>
            <a:endParaRPr lang="en-ZA" sz="1200" b="0" i="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 algn="l"/>
            <a:r>
              <a:rPr lang="en-US" sz="1400" b="0" i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 </a:t>
            </a:r>
            <a:endParaRPr lang="en-ZA" sz="1400" b="0" i="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 algn="l"/>
            <a:endParaRPr lang="en-US" b="0" i="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 algn="l"/>
            <a:endParaRPr lang="en-ZA" sz="1200" b="0" i="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Grizzly BT" charset="2"/>
              <a:ea typeface="Grizzly BT" charset="2"/>
              <a:cs typeface="Grizzly BT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can we reach</a:t>
            </a:r>
            <a:r>
              <a:rPr lang="en-US" baseline="0" dirty="0" smtClean="0"/>
              <a:t> God? James 4:7a says, “Draw near to God and He will draw near to you.”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up to us to draw near to God. We just need to sit and listen. We’re not just reaching out to God when there’s trouble, but also when things are going well.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our parents give us stuff we should thank them, this is the same for God.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this relationship important?</a:t>
            </a:r>
          </a:p>
          <a:p>
            <a:endParaRPr lang="en-US" dirty="0" smtClean="0"/>
          </a:p>
          <a:p>
            <a:r>
              <a:rPr lang="en-US" dirty="0" smtClean="0"/>
              <a:t>It’s important,</a:t>
            </a:r>
            <a:r>
              <a:rPr lang="en-US" baseline="0" dirty="0" smtClean="0"/>
              <a:t> because God loves us, and is yearning to spend time with us.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God loves us so much that he wants to protect us.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dirty="0" smtClean="0"/>
              <a:t>God wants to protect us: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Proverbs 19:23</a:t>
            </a:r>
            <a:r>
              <a:rPr lang="en-ZA" sz="1200" b="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says, “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The fear of the Lord leads to life,</a:t>
            </a:r>
            <a:r>
              <a:rPr lang="en-ZA" sz="1200" b="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And he who has it will abide in satisfaction;</a:t>
            </a:r>
            <a:r>
              <a:rPr lang="en-ZA" sz="1200" b="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 will not be visited with evil.” </a:t>
            </a:r>
            <a:endParaRPr lang="en-ZA" sz="1200" b="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 algn="l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6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3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9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14382</TotalTime>
  <Words>444</Words>
  <Application>Microsoft Macintosh PowerPoint</Application>
  <PresentationFormat>On-screen Show (16:9)</PresentationFormat>
  <Paragraphs>44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Grizzly BT</vt:lpstr>
      <vt:lpstr>Arial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kind of events?</dc:title>
  <dc:creator>Mark Tittley</dc:creator>
  <cp:lastModifiedBy>Asher Pardey </cp:lastModifiedBy>
  <cp:revision>976</cp:revision>
  <dcterms:created xsi:type="dcterms:W3CDTF">2014-06-20T13:14:19Z</dcterms:created>
  <dcterms:modified xsi:type="dcterms:W3CDTF">2019-02-03T07:36:25Z</dcterms:modified>
</cp:coreProperties>
</file>