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1169" r:id="rId2"/>
    <p:sldId id="1205" r:id="rId3"/>
    <p:sldId id="1192" r:id="rId4"/>
    <p:sldId id="1185" r:id="rId5"/>
    <p:sldId id="1206" r:id="rId6"/>
    <p:sldId id="1193" r:id="rId7"/>
    <p:sldId id="1196" r:id="rId8"/>
    <p:sldId id="1197" r:id="rId9"/>
    <p:sldId id="1182" r:id="rId10"/>
    <p:sldId id="1183" r:id="rId11"/>
    <p:sldId id="1187" r:id="rId12"/>
    <p:sldId id="1180" r:id="rId13"/>
    <p:sldId id="1191" r:id="rId14"/>
    <p:sldId id="1198" r:id="rId15"/>
    <p:sldId id="1171" r:id="rId16"/>
    <p:sldId id="1199" r:id="rId17"/>
    <p:sldId id="1210" r:id="rId18"/>
    <p:sldId id="1175" r:id="rId19"/>
    <p:sldId id="1200" r:id="rId20"/>
    <p:sldId id="1207" r:id="rId21"/>
    <p:sldId id="1208" r:id="rId22"/>
    <p:sldId id="1172" r:id="rId23"/>
    <p:sldId id="1203" r:id="rId24"/>
    <p:sldId id="1149" r:id="rId25"/>
    <p:sldId id="1150" r:id="rId26"/>
    <p:sldId id="1151" r:id="rId27"/>
    <p:sldId id="1152" r:id="rId28"/>
    <p:sldId id="1153" r:id="rId29"/>
    <p:sldId id="1154" r:id="rId30"/>
    <p:sldId id="1155" r:id="rId31"/>
    <p:sldId id="1156" r:id="rId32"/>
    <p:sldId id="1157" r:id="rId33"/>
    <p:sldId id="1214" r:id="rId34"/>
    <p:sldId id="1217" r:id="rId35"/>
    <p:sldId id="1216" r:id="rId36"/>
    <p:sldId id="1170" r:id="rId37"/>
  </p:sldIdLst>
  <p:sldSz cx="9144000" cy="6858000" type="screen4x3"/>
  <p:notesSz cx="6858000" cy="9144000"/>
  <p:defaultTextStyle>
    <a:defPPr>
      <a:defRPr lang="en-US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350"/>
    <a:srgbClr val="92813F"/>
    <a:srgbClr val="E4D76F"/>
    <a:srgbClr val="22FF15"/>
    <a:srgbClr val="D29703"/>
    <a:srgbClr val="C40806"/>
    <a:srgbClr val="D10014"/>
    <a:srgbClr val="93000F"/>
    <a:srgbClr val="A71C2D"/>
    <a:srgbClr val="B0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2" autoAdjust="0"/>
    <p:restoredTop sz="77476" autoAdjust="0"/>
  </p:normalViewPr>
  <p:slideViewPr>
    <p:cSldViewPr snapToGrid="0" snapToObjects="1" showGuides="1">
      <p:cViewPr varScale="1">
        <p:scale>
          <a:sx n="67" d="100"/>
          <a:sy n="67" d="100"/>
        </p:scale>
        <p:origin x="-120" y="-264"/>
      </p:cViewPr>
      <p:guideLst>
        <p:guide orient="horz" pos="4124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D2349-956C-E94D-BDF5-9F5F8C952267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61E8-B556-2442-B9DB-91D0070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Replicate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2. The Force: </a:t>
            </a:r>
            <a:r>
              <a:rPr lang="en-US" dirty="0" smtClean="0"/>
              <a:t>Instead of God, George Lucas’ </a:t>
            </a:r>
            <a:r>
              <a:rPr lang="en-US" i="1" dirty="0" smtClean="0"/>
              <a:t>Star Wars </a:t>
            </a:r>
            <a:r>
              <a:rPr lang="en-US" dirty="0" smtClean="0"/>
              <a:t>saga speaks of ‘The Force’. The blessing ‘May the Force be with you’ echoes an old Christian one of ‘May God be with you”. When</a:t>
            </a:r>
            <a:r>
              <a:rPr lang="en-US" baseline="0" dirty="0" smtClean="0"/>
              <a:t> the </a:t>
            </a:r>
            <a:r>
              <a:rPr lang="en-US" dirty="0" smtClean="0"/>
              <a:t>Jedi Master Obi-Wan says to young Luke Skywalker: “Remember, the Force will be with you always”, we are reminded of what Jesus said to his disciples: “Remember, I am with you always, to the end of the age.” (Matthew 28:20)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3. Sacrifice.</a:t>
            </a:r>
            <a:r>
              <a:rPr lang="en-US" dirty="0" smtClean="0"/>
              <a:t> There is no greater love than to give your life for your friends. Sometimes the quest to save people from the darkness can lead to suffering and sacrifice. Obi-Wan lets himself be killed by Darth Vader so Luke, Leia and Han can escape.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4. Apprentices.</a:t>
            </a:r>
            <a:r>
              <a:rPr lang="en-US" b="1" baseline="0" dirty="0" smtClean="0"/>
              <a:t> </a:t>
            </a:r>
            <a:r>
              <a:rPr lang="en-US" dirty="0" smtClean="0"/>
              <a:t>I have always been fascinated by how someone apprentices themselves to someone</a:t>
            </a:r>
            <a:r>
              <a:rPr lang="en-US" baseline="0" dirty="0" smtClean="0"/>
              <a:t> who is usually older and more skilled - and normally a Jedi - to learn from them and become like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5. Clones.</a:t>
            </a:r>
            <a:r>
              <a:rPr lang="en-US" b="1" baseline="0" dirty="0" smtClean="0"/>
              <a:t> </a:t>
            </a:r>
            <a:r>
              <a:rPr lang="en-US" dirty="0" smtClean="0"/>
              <a:t>Clone troops or Storm troopers play a key role in the great battle that takes</a:t>
            </a:r>
            <a:r>
              <a:rPr lang="en-US" baseline="0" dirty="0" smtClean="0"/>
              <a:t> place between the two kingdoms. Here is a quote from the movie: </a:t>
            </a:r>
            <a:r>
              <a:rPr lang="en-US" sz="1200" b="0" i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venir Next Condensed Medium"/>
                <a:cs typeface="Avenir Next Condensed Medium"/>
              </a:rPr>
              <a:t>Cadets, you entered this facility as children. And in a few short weeks, you will leave as soldiers. By the time you complete your training, you will be prepared to serve your Emperor.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venir Next Condensed Medium"/>
                <a:cs typeface="Avenir Next Condensed Medium"/>
              </a:rPr>
              <a:t>(</a:t>
            </a:r>
            <a:r>
              <a:rPr lang="en-US" dirty="0" err="1" smtClean="0"/>
              <a:t>Cumberlayne</a:t>
            </a:r>
            <a:r>
              <a:rPr lang="en-US" dirty="0" smtClean="0"/>
              <a:t> </a:t>
            </a:r>
            <a:r>
              <a:rPr lang="en-US" dirty="0" err="1" smtClean="0"/>
              <a:t>Aresko</a:t>
            </a:r>
            <a:r>
              <a:rPr lang="en-US" dirty="0" smtClean="0"/>
              <a:t>). </a:t>
            </a:r>
            <a:r>
              <a:rPr lang="en-US" baseline="0" dirty="0" smtClean="0"/>
              <a:t>Jesus called us to 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 clone ourselves or to make disciples - people who will follow us as we follow Jesus: </a:t>
            </a:r>
            <a:r>
              <a:rPr lang="en-US" i="1" baseline="0" dirty="0" smtClean="0"/>
              <a:t>Go and make disciples of all nations, </a:t>
            </a:r>
            <a:r>
              <a:rPr lang="en-US" i="1" baseline="0" dirty="0" err="1" smtClean="0"/>
              <a:t>baptising</a:t>
            </a:r>
            <a:r>
              <a:rPr lang="en-US" i="1" baseline="0" dirty="0" smtClean="0"/>
              <a:t> them in the name of the father, son and holy spirit and teaching them to obey everything I have commanded you.</a:t>
            </a:r>
            <a:r>
              <a:rPr lang="en-US" baseline="0" dirty="0" smtClean="0"/>
              <a:t> (Jesus)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 is to copy or reproduce something. DNA replication replicates two identical replicas from one original DNA molecule.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Drowning Friend. A video where a girl is watching a friend drowning and she does nothing to help and turns away in the end.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Sharing: What would you do if a friend of yours was drowning?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your friends drowning spiritually?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Penn Jillette</a:t>
            </a:r>
            <a:r>
              <a:rPr lang="en-US" baseline="0" dirty="0" smtClean="0"/>
              <a:t>, an atheist, some time back shared this in a video blog that he posted. Get it on YouTube at: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=6md638smQd8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Sharing: How did the</a:t>
            </a:r>
            <a:r>
              <a:rPr lang="en-US" baseline="0" dirty="0" smtClean="0"/>
              <a:t> </a:t>
            </a:r>
            <a:r>
              <a:rPr lang="en-US" dirty="0" smtClean="0"/>
              <a:t>video challenge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week 1 where we are going to introduce the series and talk about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LAUNCH a Movement.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Jesus once told people why</a:t>
            </a:r>
            <a:r>
              <a:rPr lang="en-US" baseline="0" dirty="0" smtClean="0"/>
              <a:t> he came to earth - what his mission was: “The son of man came to seek and to save the lost.” (Luke 19:10)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Jesus gave us the same mission when he said to his</a:t>
            </a:r>
            <a:r>
              <a:rPr lang="en-US" baseline="0" dirty="0" smtClean="0"/>
              <a:t> disciples: “As the Father has sent me, I am sending you.” (John 20:21)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called to be disciples who make disciples: “Go and make disciples of all nations, </a:t>
            </a:r>
            <a:r>
              <a:rPr lang="en-US" dirty="0" err="1" smtClean="0"/>
              <a:t>baptising</a:t>
            </a:r>
            <a:r>
              <a:rPr lang="en-US" dirty="0" smtClean="0"/>
              <a:t> them in the name of the father, son and holy spirit and teaching them to obey everything I commanded you.”  (Matthew 28:18-19)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how do you do that? Well, the</a:t>
            </a:r>
            <a:r>
              <a:rPr lang="en-US" baseline="0" dirty="0" smtClean="0"/>
              <a:t> </a:t>
            </a:r>
            <a:r>
              <a:rPr lang="en-US" dirty="0" smtClean="0"/>
              <a:t>Replicate Series has been designed to equip you to make disciples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2: PRAY with Passion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3: PURSUE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Love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4: PERSUADE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ith Truth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5: START a Conversation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Admire Admit)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6: KNOW the Gospel (Life in 6 Words)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7: SHARE the Gospel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</a:t>
            </a:r>
            <a:r>
              <a:rPr lang="en-US" b="0" dirty="0" smtClean="0"/>
              <a:t>:</a:t>
            </a:r>
            <a:r>
              <a:rPr lang="en-US" b="0" baseline="0" dirty="0" smtClean="0"/>
              <a:t> </a:t>
            </a:r>
            <a:r>
              <a:rPr lang="en-US" b="0" dirty="0" smtClean="0"/>
              <a:t>Star Wars The Force Awakens Trailer (Official)</a:t>
            </a:r>
            <a:r>
              <a:rPr lang="en-US" baseline="0" dirty="0" smtClean="0"/>
              <a:t>. Get it on YouTube at: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</a:t>
            </a:r>
            <a:r>
              <a:rPr lang="en-US" baseline="0" dirty="0" err="1" smtClean="0"/>
              <a:t>sGbxmsDFVnE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8: ASK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Questions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Now?)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9: ENGAGE their World (Reaching Different Worldviews)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10: Celebrate the Harvest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as a start, why not consider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inviting one of your friends to our Friday night Alpha event?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coming Friday night we will be answering the question: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Life: Is This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need to invite an unsaved friend, given them one of these flyer’s and get them to attend from next Friday 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week we will learn how to PRAY with Passion for our lost friends.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 enjoy the Star Wars movies or television series?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you got to watch the 7</a:t>
            </a:r>
            <a:r>
              <a:rPr lang="en-US" baseline="30000" dirty="0" smtClean="0"/>
              <a:t>th</a:t>
            </a:r>
            <a:r>
              <a:rPr lang="en-US" dirty="0" smtClean="0"/>
              <a:t> movie that was out in cinemas</a:t>
            </a:r>
            <a:r>
              <a:rPr lang="en-US" baseline="0" dirty="0" smtClean="0"/>
              <a:t> recently!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you watched the animated series: The Clone Wars.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Star</a:t>
            </a:r>
            <a:r>
              <a:rPr lang="en-US" baseline="0" dirty="0" smtClean="0"/>
              <a:t> Wars Rebels.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always</a:t>
            </a:r>
            <a:r>
              <a:rPr lang="en-US" baseline="0" dirty="0" smtClean="0"/>
              <a:t> thought that there are great spiritual themes and ideas in the Star Wars franchise that relate to the our Christian faith: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1. Kingdoms: </a:t>
            </a:r>
            <a:r>
              <a:rPr lang="en-US" dirty="0" smtClean="0"/>
              <a:t>Star Wars is all about the epic struggle between two</a:t>
            </a:r>
            <a:r>
              <a:rPr lang="en-US" baseline="0" dirty="0" smtClean="0"/>
              <a:t> kingdoms: The </a:t>
            </a:r>
            <a:r>
              <a:rPr lang="en-US" dirty="0" smtClean="0"/>
              <a:t>Republic and the Empire. Good guys and bad guys. This</a:t>
            </a:r>
            <a:r>
              <a:rPr lang="en-US" baseline="0" dirty="0" smtClean="0"/>
              <a:t> reminds me of the epic struggle between darkness and light - between Satan and God - between Good and Evil in the world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725-5453-3542-A19C-130A3E12A89D}" type="datetimeFigureOut">
              <a:rPr lang="en-US" smtClean="0"/>
              <a:t>16/07/24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1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4571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45714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45714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45714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45714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9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9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1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334112" y="4484363"/>
            <a:ext cx="184666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0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9820</TotalTime>
  <Words>957</Words>
  <Application>Microsoft Macintosh PowerPoint</Application>
  <PresentationFormat>On-screen Show (4:3)</PresentationFormat>
  <Paragraphs>72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560</cp:revision>
  <dcterms:created xsi:type="dcterms:W3CDTF">2013-10-02T18:06:33Z</dcterms:created>
  <dcterms:modified xsi:type="dcterms:W3CDTF">2016-07-24T14:06:34Z</dcterms:modified>
</cp:coreProperties>
</file>