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rels" ContentType="application/vnd.openxmlformats-package.relationships+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4" r:id="rId3"/>
    <p:sldMasterId id="2147483696" r:id="rId4"/>
  </p:sldMasterIdLst>
  <p:notesMasterIdLst>
    <p:notesMasterId r:id="rId68"/>
  </p:notesMasterIdLst>
  <p:sldIdLst>
    <p:sldId id="272" r:id="rId5"/>
    <p:sldId id="482" r:id="rId6"/>
    <p:sldId id="799" r:id="rId7"/>
    <p:sldId id="413" r:id="rId8"/>
    <p:sldId id="1066" r:id="rId9"/>
    <p:sldId id="453" r:id="rId10"/>
    <p:sldId id="1067" r:id="rId11"/>
    <p:sldId id="951" r:id="rId12"/>
    <p:sldId id="1065" r:id="rId13"/>
    <p:sldId id="1021" r:id="rId14"/>
    <p:sldId id="1071" r:id="rId15"/>
    <p:sldId id="1076" r:id="rId16"/>
    <p:sldId id="1072" r:id="rId17"/>
    <p:sldId id="1073" r:id="rId18"/>
    <p:sldId id="1074" r:id="rId19"/>
    <p:sldId id="1070" r:id="rId20"/>
    <p:sldId id="1104" r:id="rId21"/>
    <p:sldId id="1075" r:id="rId22"/>
    <p:sldId id="1022" r:id="rId23"/>
    <p:sldId id="1063" r:id="rId24"/>
    <p:sldId id="1077" r:id="rId25"/>
    <p:sldId id="1056" r:id="rId26"/>
    <p:sldId id="1057" r:id="rId27"/>
    <p:sldId id="1087" r:id="rId28"/>
    <p:sldId id="1081" r:id="rId29"/>
    <p:sldId id="1051" r:id="rId30"/>
    <p:sldId id="1079" r:id="rId31"/>
    <p:sldId id="1047" r:id="rId32"/>
    <p:sldId id="1082" r:id="rId33"/>
    <p:sldId id="1080" r:id="rId34"/>
    <p:sldId id="1048" r:id="rId35"/>
    <p:sldId id="1083" r:id="rId36"/>
    <p:sldId id="1085" r:id="rId37"/>
    <p:sldId id="1088" r:id="rId38"/>
    <p:sldId id="1084" r:id="rId39"/>
    <p:sldId id="1049" r:id="rId40"/>
    <p:sldId id="1086" r:id="rId41"/>
    <p:sldId id="1064" r:id="rId42"/>
    <p:sldId id="1050" r:id="rId43"/>
    <p:sldId id="1091" r:id="rId44"/>
    <p:sldId id="1108" r:id="rId45"/>
    <p:sldId id="1092" r:id="rId46"/>
    <p:sldId id="1052" r:id="rId47"/>
    <p:sldId id="1095" r:id="rId48"/>
    <p:sldId id="1078" r:id="rId49"/>
    <p:sldId id="1060" r:id="rId50"/>
    <p:sldId id="1059" r:id="rId51"/>
    <p:sldId id="1061" r:id="rId52"/>
    <p:sldId id="1093" r:id="rId53"/>
    <p:sldId id="1053" r:id="rId54"/>
    <p:sldId id="1096" r:id="rId55"/>
    <p:sldId id="1035" r:id="rId56"/>
    <p:sldId id="1036" r:id="rId57"/>
    <p:sldId id="1098" r:id="rId58"/>
    <p:sldId id="1099" r:id="rId59"/>
    <p:sldId id="1097" r:id="rId60"/>
    <p:sldId id="1100" r:id="rId61"/>
    <p:sldId id="1105" r:id="rId62"/>
    <p:sldId id="1106" r:id="rId63"/>
    <p:sldId id="1107" r:id="rId64"/>
    <p:sldId id="1109" r:id="rId65"/>
    <p:sldId id="1101" r:id="rId66"/>
    <p:sldId id="1103" r:id="rId6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3FF3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365" autoAdjust="0"/>
    <p:restoredTop sz="74855" autoAdjust="0"/>
  </p:normalViewPr>
  <p:slideViewPr>
    <p:cSldViewPr snapToGrid="0" snapToObjects="1" showGuides="1">
      <p:cViewPr varScale="1">
        <p:scale>
          <a:sx n="70" d="100"/>
          <a:sy n="70" d="100"/>
        </p:scale>
        <p:origin x="-1016" y="-96"/>
      </p:cViewPr>
      <p:guideLst>
        <p:guide orient="horz" pos="4229"/>
        <p:guide orient="horz" pos="2519"/>
        <p:guide orient="horz" pos="87"/>
        <p:guide pos="5687"/>
        <p:guide pos="2871"/>
        <p:guide pos="138"/>
      </p:guideLst>
    </p:cSldViewPr>
  </p:slideViewPr>
  <p:notesTextViewPr>
    <p:cViewPr>
      <p:scale>
        <a:sx n="100" d="100"/>
        <a:sy n="100" d="100"/>
      </p:scale>
      <p:origin x="0" y="0"/>
    </p:cViewPr>
  </p:notesTextViewPr>
  <p:sorterViewPr>
    <p:cViewPr>
      <p:scale>
        <a:sx n="66" d="100"/>
        <a:sy n="66" d="100"/>
      </p:scale>
      <p:origin x="0" y="702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63" Type="http://schemas.openxmlformats.org/officeDocument/2006/relationships/slide" Target="slides/slide59.xml"/><Relationship Id="rId64" Type="http://schemas.openxmlformats.org/officeDocument/2006/relationships/slide" Target="slides/slide60.xml"/><Relationship Id="rId65" Type="http://schemas.openxmlformats.org/officeDocument/2006/relationships/slide" Target="slides/slide61.xml"/><Relationship Id="rId66" Type="http://schemas.openxmlformats.org/officeDocument/2006/relationships/slide" Target="slides/slide62.xml"/><Relationship Id="rId67" Type="http://schemas.openxmlformats.org/officeDocument/2006/relationships/slide" Target="slides/slide63.xml"/><Relationship Id="rId68" Type="http://schemas.openxmlformats.org/officeDocument/2006/relationships/notesMaster" Target="notesMasters/notesMaster1.xml"/><Relationship Id="rId69" Type="http://schemas.openxmlformats.org/officeDocument/2006/relationships/printerSettings" Target="printerSettings/printerSettings1.bin"/><Relationship Id="rId50" Type="http://schemas.openxmlformats.org/officeDocument/2006/relationships/slide" Target="slides/slide46.xml"/><Relationship Id="rId51" Type="http://schemas.openxmlformats.org/officeDocument/2006/relationships/slide" Target="slides/slide47.xml"/><Relationship Id="rId52" Type="http://schemas.openxmlformats.org/officeDocument/2006/relationships/slide" Target="slides/slide48.xml"/><Relationship Id="rId53" Type="http://schemas.openxmlformats.org/officeDocument/2006/relationships/slide" Target="slides/slide49.xml"/><Relationship Id="rId54" Type="http://schemas.openxmlformats.org/officeDocument/2006/relationships/slide" Target="slides/slide50.xml"/><Relationship Id="rId55" Type="http://schemas.openxmlformats.org/officeDocument/2006/relationships/slide" Target="slides/slide51.xml"/><Relationship Id="rId56" Type="http://schemas.openxmlformats.org/officeDocument/2006/relationships/slide" Target="slides/slide52.xml"/><Relationship Id="rId57" Type="http://schemas.openxmlformats.org/officeDocument/2006/relationships/slide" Target="slides/slide53.xml"/><Relationship Id="rId58" Type="http://schemas.openxmlformats.org/officeDocument/2006/relationships/slide" Target="slides/slide54.xml"/><Relationship Id="rId59" Type="http://schemas.openxmlformats.org/officeDocument/2006/relationships/slide" Target="slides/slide5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slide" Target="slides/slide40.xml"/><Relationship Id="rId45" Type="http://schemas.openxmlformats.org/officeDocument/2006/relationships/slide" Target="slides/slide41.xml"/><Relationship Id="rId46" Type="http://schemas.openxmlformats.org/officeDocument/2006/relationships/slide" Target="slides/slide42.xml"/><Relationship Id="rId47" Type="http://schemas.openxmlformats.org/officeDocument/2006/relationships/slide" Target="slides/slide43.xml"/><Relationship Id="rId48" Type="http://schemas.openxmlformats.org/officeDocument/2006/relationships/slide" Target="slides/slide44.xml"/><Relationship Id="rId49" Type="http://schemas.openxmlformats.org/officeDocument/2006/relationships/slide" Target="slides/slide45.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70" Type="http://schemas.openxmlformats.org/officeDocument/2006/relationships/presProps" Target="presProps.xml"/><Relationship Id="rId71" Type="http://schemas.openxmlformats.org/officeDocument/2006/relationships/viewProps" Target="viewProps.xml"/><Relationship Id="rId72"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73" Type="http://schemas.openxmlformats.org/officeDocument/2006/relationships/tableStyles" Target="tableStyles.xml"/><Relationship Id="rId60" Type="http://schemas.openxmlformats.org/officeDocument/2006/relationships/slide" Target="slides/slide56.xml"/><Relationship Id="rId61" Type="http://schemas.openxmlformats.org/officeDocument/2006/relationships/slide" Target="slides/slide57.xml"/><Relationship Id="rId62" Type="http://schemas.openxmlformats.org/officeDocument/2006/relationships/slide" Target="slides/slide58.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C96632-55B2-D442-9930-2331BC149D45}" type="datetimeFigureOut">
              <a:rPr lang="en-US" smtClean="0"/>
              <a:t>15/11/22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FB3096-DA81-E141-98BE-C2273523AD6E}" type="slidenum">
              <a:rPr lang="en-US" smtClean="0"/>
              <a:t>‹#›</a:t>
            </a:fld>
            <a:endParaRPr lang="en-US"/>
          </a:p>
        </p:txBody>
      </p:sp>
    </p:spTree>
    <p:extLst>
      <p:ext uri="{BB962C8B-B14F-4D97-AF65-F5344CB8AC3E}">
        <p14:creationId xmlns:p14="http://schemas.microsoft.com/office/powerpoint/2010/main" val="163875877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the Revelation Series.</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1</a:t>
            </a:fld>
            <a:endParaRPr lang="en-US"/>
          </a:p>
        </p:txBody>
      </p:sp>
    </p:spTree>
    <p:extLst>
      <p:ext uri="{BB962C8B-B14F-4D97-AF65-F5344CB8AC3E}">
        <p14:creationId xmlns:p14="http://schemas.microsoft.com/office/powerpoint/2010/main" val="14215457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Illustration: Struggling with God’s wrath. We would all much rather live in a world without wrath. We would all rather imagine a God without wrath. </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10</a:t>
            </a:fld>
            <a:endParaRPr lang="en-US" sz="1200">
              <a:solidFill>
                <a:prstClr val="black"/>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militant groups,</a:t>
            </a:r>
            <a:r>
              <a:rPr lang="en-US" sz="1200" kern="1200" baseline="0" dirty="0" smtClean="0">
                <a:solidFill>
                  <a:schemeClr val="tx1"/>
                </a:solidFill>
                <a:effectLst/>
                <a:latin typeface="+mn-lt"/>
                <a:ea typeface="+mn-ea"/>
                <a:cs typeface="+mn-cs"/>
              </a:rPr>
              <a:t> like ISIS, kill innocent people - we cry out for justice!</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11</a:t>
            </a:fld>
            <a:endParaRPr lang="en-US" sz="120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 group of hackers calling themselves Anonymous have taken the law into their own hands and they are acting against ISIS.</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12</a:t>
            </a:fld>
            <a:endParaRPr lang="en-US" sz="1200">
              <a:solidFill>
                <a:prstClr val="black"/>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politicians are corrupt we cry out for justice!</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13</a:t>
            </a:fld>
            <a:endParaRPr lang="en-US" sz="120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people are bullied at school</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cry out for justice!</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14</a:t>
            </a:fld>
            <a:endParaRPr lang="en-US" sz="120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When someone</a:t>
            </a:r>
            <a:r>
              <a:rPr lang="en-US" sz="1200" kern="1200" baseline="0" dirty="0" smtClean="0">
                <a:solidFill>
                  <a:schemeClr val="tx1"/>
                </a:solidFill>
                <a:effectLst/>
                <a:latin typeface="+mn-lt"/>
                <a:ea typeface="+mn-ea"/>
                <a:cs typeface="+mn-cs"/>
              </a:rPr>
              <a:t> is murdered w</a:t>
            </a:r>
            <a:r>
              <a:rPr lang="en-US" sz="1200" kern="1200" dirty="0" smtClean="0">
                <a:solidFill>
                  <a:schemeClr val="tx1"/>
                </a:solidFill>
                <a:effectLst/>
                <a:latin typeface="+mn-lt"/>
                <a:ea typeface="+mn-ea"/>
                <a:cs typeface="+mn-cs"/>
              </a:rPr>
              <a:t>e cry out for justice!</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15</a:t>
            </a:fld>
            <a:endParaRPr lang="en-US" sz="1200">
              <a:solidFill>
                <a:prstClr val="black"/>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Wherever there is injustice we cry out for gods among us to</a:t>
            </a:r>
            <a:r>
              <a:rPr lang="en-US" sz="1200" kern="1200" baseline="0" dirty="0" smtClean="0">
                <a:solidFill>
                  <a:schemeClr val="tx1"/>
                </a:solidFill>
                <a:effectLst/>
                <a:latin typeface="+mn-lt"/>
                <a:ea typeface="+mn-ea"/>
                <a:cs typeface="+mn-cs"/>
              </a:rPr>
              <a:t> change the situation.</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16</a:t>
            </a:fld>
            <a:endParaRPr lang="en-US" sz="120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sz="1200" kern="1200" dirty="0" smtClean="0">
                <a:solidFill>
                  <a:schemeClr val="tx1"/>
                </a:solidFill>
                <a:effectLst/>
                <a:latin typeface="+mn-lt"/>
                <a:ea typeface="+mn-ea"/>
                <a:cs typeface="+mn-cs"/>
              </a:rPr>
              <a:t>If I was God, this is what I would look like considering all that people have done to the world</a:t>
            </a:r>
            <a:r>
              <a:rPr lang="is-IS" sz="1200" kern="1200" dirty="0" smtClean="0">
                <a:solidFill>
                  <a:schemeClr val="tx1"/>
                </a:solidFill>
                <a:effectLst/>
                <a:latin typeface="+mn-lt"/>
                <a:ea typeface="+mn-ea"/>
                <a:cs typeface="+mn-cs"/>
              </a:rPr>
              <a:t>…</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17</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But</a:t>
            </a:r>
            <a:r>
              <a:rPr lang="en-US" sz="1200" kern="1200" baseline="0" dirty="0" smtClean="0">
                <a:solidFill>
                  <a:schemeClr val="tx1"/>
                </a:solidFill>
                <a:effectLst/>
                <a:latin typeface="+mn-lt"/>
                <a:ea typeface="+mn-ea"/>
                <a:cs typeface="+mn-cs"/>
              </a:rPr>
              <a:t> I am not God, and is is more like it - God weeps over his messed up creation and waits until the last hour to react - and even then there is always a chance for mercy in the midst of judgment.</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18</a:t>
            </a:fld>
            <a:endParaRPr lang="en-US"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This brings us to our passage today - Revelation The seventh sign is seen by John as seven angels appear each carrying seven bowls of wrath which they are going to pour out on the world.</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wrath of God consists of two things: (1) God allows human wickedness to work itself out, to reap its own destruction. (2) He steps in more directly to stop it, to call time on it when it gets out of hand. What we see in the first four of the plagues is a mixture of both kinds of wrath.</a:t>
            </a:r>
            <a:endParaRPr lang="en-ZA" sz="1200" kern="1200" dirty="0" smtClean="0">
              <a:solidFill>
                <a:schemeClr val="tx1"/>
              </a:solidFill>
              <a:effectLst/>
              <a:latin typeface="+mn-lt"/>
              <a:ea typeface="+mn-ea"/>
              <a:cs typeface="+mn-cs"/>
            </a:endParaRP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19</a:t>
            </a:fld>
            <a:endParaRPr lang="en-US" sz="120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In the</a:t>
            </a:r>
            <a:r>
              <a:rPr lang="en-US" baseline="0" dirty="0" smtClean="0"/>
              <a:t> first two weeks we </a:t>
            </a:r>
            <a:r>
              <a:rPr lang="en-US" dirty="0" smtClean="0"/>
              <a:t>saw</a:t>
            </a:r>
            <a:r>
              <a:rPr lang="en-US" baseline="0" dirty="0" smtClean="0"/>
              <a:t> an incredible revelation of Jesus and w</a:t>
            </a:r>
            <a:r>
              <a:rPr lang="en-US" dirty="0" smtClean="0"/>
              <a:t>e read the seven letters that Jesus sent to seven churches</a:t>
            </a:r>
            <a:r>
              <a:rPr lang="en-US" baseline="0" dirty="0" smtClean="0"/>
              <a:t> in Asia Minor and reflected on what Jesus thinks about His Youth and also what our personal strengths, weaknesses, opportunities and threats are. </a:t>
            </a:r>
            <a:endParaRPr lang="en-US" dirty="0" smtClean="0"/>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2</a:t>
            </a:fld>
            <a:endParaRPr lang="en-US"/>
          </a:p>
        </p:txBody>
      </p:sp>
    </p:spTree>
    <p:extLst>
      <p:ext uri="{BB962C8B-B14F-4D97-AF65-F5344CB8AC3E}">
        <p14:creationId xmlns:p14="http://schemas.microsoft.com/office/powerpoint/2010/main" val="16566369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From the beginning we were supposed to look after the world and care for each other...</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20</a:t>
            </a:fld>
            <a:endParaRPr lang="en-US" sz="120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God allows natural elements themselves (earth, sea, rivers and sun) to pass judgment on human beings who have so grievously abused their position as God’s image-bearers within creation. Because</a:t>
            </a:r>
            <a:r>
              <a:rPr lang="en-US" sz="1200" kern="1200" baseline="0" dirty="0" smtClean="0">
                <a:solidFill>
                  <a:schemeClr val="tx1"/>
                </a:solidFill>
                <a:effectLst/>
                <a:latin typeface="+mn-lt"/>
                <a:ea typeface="+mn-ea"/>
                <a:cs typeface="+mn-cs"/>
              </a:rPr>
              <a:t> humans did not care for the world and for each other, God </a:t>
            </a:r>
            <a:r>
              <a:rPr lang="en-US" sz="1200" kern="1200" dirty="0" smtClean="0">
                <a:solidFill>
                  <a:schemeClr val="tx1"/>
                </a:solidFill>
                <a:effectLst/>
                <a:latin typeface="+mn-lt"/>
                <a:ea typeface="+mn-ea"/>
                <a:cs typeface="+mn-cs"/>
              </a:rPr>
              <a:t>will call the natural elements to turn on them and judge them for their wickedness.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endParaRPr lang="en-ZA" sz="1200" kern="1200" dirty="0" smtClean="0">
              <a:solidFill>
                <a:schemeClr val="tx1"/>
              </a:solidFill>
              <a:effectLst/>
              <a:latin typeface="+mn-lt"/>
              <a:ea typeface="+mn-ea"/>
              <a:cs typeface="+mn-cs"/>
            </a:endParaRP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21</a:t>
            </a:fld>
            <a:endParaRPr lang="en-US" sz="120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These judgments are total. With the seals and the trumpets only a part of the world was harmed or destroyed (remember it is all symbolic) which gave people time to repent. Here that is absent – this time everything in the sea dies and all the rivers turn to blood. There is no more space for repentance. These plagues are the beginning of a long process that will end in chapter 20, by which God will rid his beautiful world of (1) those who have assisted in its destruction and decay, and then of (2) the great imperial systems that have set up massive structures of injustice, and finally of (3) the dark powers that live behind those systems themselves ending with Death and Hades themselves.</a:t>
            </a:r>
            <a:endParaRPr lang="en-ZA" sz="1200" kern="1200" dirty="0" smtClean="0">
              <a:solidFill>
                <a:schemeClr val="tx1"/>
              </a:solidFill>
              <a:effectLst/>
              <a:latin typeface="+mn-lt"/>
              <a:ea typeface="+mn-ea"/>
              <a:cs typeface="+mn-cs"/>
            </a:endParaRP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22</a:t>
            </a:fld>
            <a:endParaRPr lang="en-US" sz="120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All of this shows that God is not a capricious or careless, laissez-faire world ruler. God made the world and his generous love is most clearly seen in the sacrifice of his only son, the lamb, the one who shares the throne. If this God does not hate the communist, </a:t>
            </a:r>
            <a:r>
              <a:rPr lang="en-US" sz="1200" kern="1200" dirty="0" err="1" smtClean="0">
                <a:solidFill>
                  <a:schemeClr val="tx1"/>
                </a:solidFill>
                <a:effectLst/>
                <a:latin typeface="+mn-lt"/>
                <a:ea typeface="+mn-ea"/>
                <a:cs typeface="+mn-cs"/>
              </a:rPr>
              <a:t>facist</a:t>
            </a:r>
            <a:r>
              <a:rPr lang="en-US" sz="1200" kern="1200" dirty="0" smtClean="0">
                <a:solidFill>
                  <a:schemeClr val="tx1"/>
                </a:solidFill>
                <a:effectLst/>
                <a:latin typeface="+mn-lt"/>
                <a:ea typeface="+mn-ea"/>
                <a:cs typeface="+mn-cs"/>
              </a:rPr>
              <a:t> or apartheid systems that caused so much harm then he is not a good or loving God! Because he is loving he does not step in to deal with things before the time is right. He is still hoping that many will repent and be rescued. But at the right time he will step in and bring closure to the world’s wrongs! This is what happens when the angels pour out the bowls of his wrath on the earth, the sea, the rivers and the sun!</a:t>
            </a:r>
            <a:endParaRPr lang="en-ZA" sz="1200" kern="1200" dirty="0" smtClean="0">
              <a:solidFill>
                <a:schemeClr val="tx1"/>
              </a:solidFill>
              <a:effectLst/>
              <a:latin typeface="+mn-lt"/>
              <a:ea typeface="+mn-ea"/>
              <a:cs typeface="+mn-cs"/>
            </a:endParaRP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23</a:t>
            </a:fld>
            <a:endParaRPr lang="en-US" sz="120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will see once again</a:t>
            </a:r>
            <a:r>
              <a:rPr lang="en-US" sz="1200" kern="1200" baseline="0" dirty="0" smtClean="0">
                <a:solidFill>
                  <a:schemeClr val="tx1"/>
                </a:solidFill>
                <a:effectLst/>
                <a:latin typeface="+mn-lt"/>
                <a:ea typeface="+mn-ea"/>
                <a:cs typeface="+mn-cs"/>
              </a:rPr>
              <a:t> that there are many parallels with what happened in the show down between Moses and Pharaoh in Egypt - where God sent 10 plagues to get Pharaoh to repent and give God’s people their freedom.</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24</a:t>
            </a:fld>
            <a:endParaRPr lang="en-US" sz="120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t>
            </a:r>
            <a:r>
              <a:rPr lang="en-US" dirty="0" smtClean="0"/>
              <a:t>The first angel went and poured out his bowl on the land, and ugly, festering sores broke out on the people who had the mark of the beast and worshiped its image.” (Revelation 16:2)</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25</a:t>
            </a:fld>
            <a:endParaRPr lang="en-US" sz="1200">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FIRST Bowl (Revelation 16:2).</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26</a:t>
            </a:fld>
            <a:endParaRPr lang="en-US" sz="120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Similar to the boils upon the Egyptians during the great exodus, God will again send sores. The plague of sores on the Egyptians was the first plague to actually threaten the life of the Egyptians. However, there is no indication that life is threatened by the sores. The purpose of the sores seems to be unparalleled suffering. On the people who had the mark of the beast and who worshiped his image = clearly indicates who is the target of the first bowl judgment. The beast-marked worshipers are the target of the first bowl judgment. The Greek says literally, "upon the men." Clearly, "men" is used in a generic sense. For women and children are not excluded from the punishment of God for taking the mark.</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27</a:t>
            </a:fld>
            <a:endParaRPr lang="en-US" sz="120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second angel poured out his bowl on the sea, and it turned into blood like that of a dead person, and every living thing in the sea died. (Revelation 16:3)</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28</a:t>
            </a:fld>
            <a:endParaRPr lang="en-US" sz="120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SECOND Bowl (Revelation 16:3)</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whole of salt-water sources is the object of the second bowl. It became blood means that it is no longer capable of supporting life. Every living thing in the sea died. </a:t>
            </a:r>
            <a:endParaRPr lang="en-ZA" sz="1200" kern="1200" dirty="0" smtClean="0">
              <a:solidFill>
                <a:schemeClr val="tx1"/>
              </a:solidFill>
              <a:effectLst/>
              <a:latin typeface="+mn-lt"/>
              <a:ea typeface="+mn-ea"/>
              <a:cs typeface="+mn-cs"/>
            </a:endParaRPr>
          </a:p>
          <a:p>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29</a:t>
            </a:fld>
            <a:endParaRPr lang="en-US" sz="120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chapter 4 we saw how the 4 living creatures and the 24 elders and all the angels praised God for his amazing creation</a:t>
            </a:r>
            <a:r>
              <a:rPr lang="is-IS" sz="1200" kern="1200" dirty="0" smtClean="0">
                <a:solidFill>
                  <a:schemeClr val="tx1"/>
                </a:solidFill>
                <a:effectLst/>
                <a:latin typeface="+mn-lt"/>
                <a:ea typeface="+mn-ea"/>
                <a:cs typeface="+mn-cs"/>
              </a:rPr>
              <a:t>…</a:t>
            </a:r>
            <a:endParaRPr lang="en-ZA"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This judgment</a:t>
            </a:r>
            <a:r>
              <a:rPr lang="en-US" sz="1200" kern="1200" baseline="0" dirty="0" smtClean="0">
                <a:solidFill>
                  <a:schemeClr val="tx1"/>
                </a:solidFill>
                <a:effectLst/>
                <a:latin typeface="+mn-lt"/>
                <a:ea typeface="+mn-ea"/>
                <a:cs typeface="+mn-cs"/>
              </a:rPr>
              <a:t> reminds us of the first plague in Egypt where the river Nile was turned to blood - but this time it is the whole of the sea and not just a river!</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30</a:t>
            </a:fld>
            <a:endParaRPr lang="en-US" sz="120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third angel poured out his bowl on the rivers and springs of water, and they became blood. (Revelation 16:4)</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31</a:t>
            </a:fld>
            <a:endParaRPr lang="en-US" sz="1200">
              <a:solidFill>
                <a:prstClr val="black"/>
              </a:solidFil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THIRD Bowl (Revelation 16:4-10).</a:t>
            </a:r>
            <a:endParaRPr lang="en-US" dirty="0" smtClean="0"/>
          </a:p>
          <a:p>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32</a:t>
            </a:fld>
            <a:endParaRPr lang="en-US" sz="120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Again this is just like in the first plague</a:t>
            </a:r>
            <a:r>
              <a:rPr lang="en-US" sz="1200" kern="1200" baseline="0" dirty="0" smtClean="0">
                <a:solidFill>
                  <a:schemeClr val="tx1"/>
                </a:solidFill>
                <a:effectLst/>
                <a:latin typeface="+mn-lt"/>
                <a:ea typeface="+mn-ea"/>
                <a:cs typeface="+mn-cs"/>
              </a:rPr>
              <a:t> in Egypt where fresh water turns to blood. </a:t>
            </a:r>
            <a:endParaRPr lang="en-US"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33</a:t>
            </a:fld>
            <a:endParaRPr lang="en-US" sz="120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baseline="0" dirty="0" smtClean="0">
                <a:solidFill>
                  <a:schemeClr val="tx1"/>
                </a:solidFill>
                <a:effectLst/>
                <a:latin typeface="+mn-lt"/>
                <a:ea typeface="+mn-ea"/>
                <a:cs typeface="+mn-cs"/>
              </a:rPr>
              <a:t>We are facing some water shortages in our country - just imagine what we would do if all the fresh water turned to blood!</a:t>
            </a:r>
            <a:endParaRPr lang="en-US"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34</a:t>
            </a:fld>
            <a:endParaRPr lang="en-US" sz="1200">
              <a:solidFill>
                <a:prstClr val="black"/>
              </a:solidFil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i="1" dirty="0" smtClean="0"/>
              <a:t>You are just in these judgments, O Holy One,</a:t>
            </a:r>
            <a:r>
              <a:rPr lang="en-US" i="1" baseline="0" dirty="0" smtClean="0"/>
              <a:t> </a:t>
            </a:r>
            <a:r>
              <a:rPr lang="en-US" i="1" dirty="0" smtClean="0"/>
              <a:t>you who are and who were; for they have shed the blood of your holy people and your prophets, and you have given them blood to drink as they deserve. “Yes, Lord God Almighty, true and just are your judgments.</a:t>
            </a:r>
            <a:r>
              <a:rPr lang="en-US" dirty="0" smtClean="0"/>
              <a:t> (Revelation 16:5-7)</a:t>
            </a:r>
          </a:p>
          <a:p>
            <a:r>
              <a:rPr lang="en-US" sz="1200" kern="1200" dirty="0" smtClean="0">
                <a:solidFill>
                  <a:schemeClr val="tx1"/>
                </a:solidFill>
                <a:effectLst/>
                <a:latin typeface="+mn-lt"/>
                <a:ea typeface="+mn-ea"/>
                <a:cs typeface="+mn-cs"/>
              </a:rPr>
              <a:t>An angel steps forward to remind us that despite the judgments raining down on earth,</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God’s actions are righteous, just and holy. Actually</a:t>
            </a:r>
            <a:r>
              <a:rPr lang="en-US" sz="1200" kern="1200" baseline="0" dirty="0" smtClean="0">
                <a:solidFill>
                  <a:schemeClr val="tx1"/>
                </a:solidFill>
                <a:effectLst/>
                <a:latin typeface="+mn-lt"/>
                <a:ea typeface="+mn-ea"/>
                <a:cs typeface="+mn-cs"/>
              </a:rPr>
              <a:t> if </a:t>
            </a:r>
            <a:r>
              <a:rPr lang="en-US" sz="1200" kern="1200" dirty="0" smtClean="0">
                <a:solidFill>
                  <a:schemeClr val="tx1"/>
                </a:solidFill>
                <a:effectLst/>
                <a:latin typeface="+mn-lt"/>
                <a:ea typeface="+mn-ea"/>
                <a:cs typeface="+mn-cs"/>
              </a:rPr>
              <a:t>God had not judged these things, He would be in contradiction of His own nature. It</a:t>
            </a:r>
            <a:r>
              <a:rPr lang="en-US" sz="1200" kern="1200" baseline="0" dirty="0" smtClean="0">
                <a:solidFill>
                  <a:schemeClr val="tx1"/>
                </a:solidFill>
                <a:effectLst/>
                <a:latin typeface="+mn-lt"/>
                <a:ea typeface="+mn-ea"/>
                <a:cs typeface="+mn-cs"/>
              </a:rPr>
              <a:t> is because the people have shed the blood of God’s people and the prophets that this judgment has come upon them.</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35</a:t>
            </a:fld>
            <a:endParaRPr lang="en-US" sz="120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i="1" dirty="0" smtClean="0"/>
              <a:t>The fourth angel poured out his bowl on the sun, and the sun was allowed to scorch people with fire.</a:t>
            </a:r>
            <a:r>
              <a:rPr lang="en-US" dirty="0" smtClean="0"/>
              <a:t> (Revelation 16:8)</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36</a:t>
            </a:fld>
            <a:endParaRPr lang="en-US" sz="120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The FOURTH Bowl (Revelation 16:8-9)</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37</a:t>
            </a:fld>
            <a:endParaRPr lang="en-US" sz="120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i="1" dirty="0" smtClean="0"/>
              <a:t>They were seared by the intense heat and they cursed the name of God, who had control over these plagues, but they refused to repent and glorify him</a:t>
            </a:r>
            <a:r>
              <a:rPr lang="en-US" dirty="0" smtClean="0"/>
              <a:t>. (Revelation 16:9). </a:t>
            </a:r>
            <a:r>
              <a:rPr lang="en-US" sz="1200" kern="1200" dirty="0" smtClean="0">
                <a:solidFill>
                  <a:schemeClr val="tx1"/>
                </a:solidFill>
                <a:effectLst/>
                <a:latin typeface="+mn-lt"/>
                <a:ea typeface="+mn-ea"/>
                <a:cs typeface="+mn-cs"/>
              </a:rPr>
              <a:t>Just like with Pharaoh</a:t>
            </a:r>
            <a:r>
              <a:rPr lang="en-US" sz="1200" kern="1200" baseline="0" dirty="0" smtClean="0">
                <a:solidFill>
                  <a:schemeClr val="tx1"/>
                </a:solidFill>
                <a:effectLst/>
                <a:latin typeface="+mn-lt"/>
                <a:ea typeface="+mn-ea"/>
                <a:cs typeface="+mn-cs"/>
              </a:rPr>
              <a:t> - people refuse to repent and instead curse God!</a:t>
            </a:r>
            <a:endParaRPr lang="en-ZA"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38</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i="1" dirty="0" smtClean="0"/>
              <a:t>The fifth angel poured out his bowl on the throne of the beast, and its kingdom was plunged into darkness. </a:t>
            </a:r>
            <a:r>
              <a:rPr lang="en-US" b="0" dirty="0" smtClean="0"/>
              <a:t>(Revelation 16:10)</a:t>
            </a:r>
          </a:p>
          <a:p>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39</a:t>
            </a:fld>
            <a:endParaRPr lang="en-US" sz="120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chapter 5 we saw that only Jesus was found to be worthy to take the scroll from his father and open it each of the seven seals (Revelation 5:8-14): </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4</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FIFTH Bowl</a:t>
            </a:r>
            <a:r>
              <a:rPr lang="en-US" sz="1200" kern="1200" baseline="0" dirty="0" smtClean="0">
                <a:solidFill>
                  <a:schemeClr val="tx1"/>
                </a:solidFill>
                <a:effectLst/>
                <a:latin typeface="+mn-lt"/>
                <a:ea typeface="+mn-ea"/>
                <a:cs typeface="+mn-cs"/>
              </a:rPr>
              <a:t> (Revelation 16:10-11)</a:t>
            </a:r>
            <a:endParaRPr lang="en-US" b="1"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40</a:t>
            </a:fld>
            <a:endParaRPr lang="en-US" sz="1200">
              <a:solidFill>
                <a:prstClr val="black"/>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 reminds us of the 9</a:t>
            </a:r>
            <a:r>
              <a:rPr lang="en-US" sz="1200" kern="1200" baseline="30000" dirty="0" smtClean="0">
                <a:solidFill>
                  <a:schemeClr val="tx1"/>
                </a:solidFill>
                <a:effectLst/>
                <a:latin typeface="+mn-lt"/>
                <a:ea typeface="+mn-ea"/>
                <a:cs typeface="+mn-cs"/>
              </a:rPr>
              <a:t>th</a:t>
            </a:r>
            <a:r>
              <a:rPr lang="en-US" sz="1200" kern="1200" dirty="0" smtClean="0">
                <a:solidFill>
                  <a:schemeClr val="tx1"/>
                </a:solidFill>
                <a:effectLst/>
                <a:latin typeface="+mn-lt"/>
                <a:ea typeface="+mn-ea"/>
                <a:cs typeface="+mn-cs"/>
              </a:rPr>
              <a:t> plague on Egypt where darkness</a:t>
            </a:r>
            <a:r>
              <a:rPr lang="en-US" sz="1200" kern="1200" baseline="0" dirty="0" smtClean="0">
                <a:solidFill>
                  <a:schemeClr val="tx1"/>
                </a:solidFill>
                <a:effectLst/>
                <a:latin typeface="+mn-lt"/>
                <a:ea typeface="+mn-ea"/>
                <a:cs typeface="+mn-cs"/>
              </a:rPr>
              <a:t> covered the city.</a:t>
            </a:r>
            <a:endParaRPr lang="en-US" b="1"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41</a:t>
            </a:fld>
            <a:endParaRPr lang="en-US" sz="1200">
              <a:solidFill>
                <a:prstClr val="black"/>
              </a:solidFill>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People gnawed their tongues in agony and cursed the God of heaven because of their pains and their sores, but they refused to repent of what they had done. (Revelation 16:11)</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42</a:t>
            </a:fld>
            <a:endParaRPr lang="en-US" sz="1200">
              <a:solidFill>
                <a:prstClr val="black"/>
              </a:solidFill>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chemeClr val="bg1"/>
                </a:solidFill>
                <a:effectLst>
                  <a:glow rad="101600">
                    <a:srgbClr val="800000">
                      <a:alpha val="99000"/>
                    </a:srgbClr>
                  </a:glow>
                </a:effectLst>
                <a:latin typeface="After Disaster"/>
                <a:cs typeface="After Disaster"/>
              </a:rPr>
              <a:t>The sixth angel poured out his bowl on the great river Euphrates, and its water was dried up to prepare the way for the kings from the East. Then I saw three impure spirits that looked like frogs; they came out of the mouth of the dragon, out of the mouth of the beast and out of the mouth of the false prophet. They are demonic spirits that perform signs, and they go out to the kings of the whole world, to gather them for the battle on the great day of God Almighty. (Revelation 16:12-15)</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43</a:t>
            </a:fld>
            <a:endParaRPr lang="en-US" sz="120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dirty="0" smtClean="0"/>
              <a:t>The SIXTH Bowl (Revelation 16:12-16).</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44</a:t>
            </a:fld>
            <a:endParaRPr lang="en-US" sz="1200">
              <a:solidFill>
                <a:prstClr val="black"/>
              </a:solidFil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Euphrates River formed the boundary - like the river Rhine in Europe – a natural boundary that was easy to defend. The sixth bowl dries up the river – so as to prepare the way for a different kind of “Exodus” – instead of the childred of Israel walking through the Red Sea, the kings from the east can now charge with their armies across the river – ready to attack.</a:t>
            </a:r>
          </a:p>
        </p:txBody>
      </p:sp>
      <p:sp>
        <p:nvSpPr>
          <p:cNvPr id="4" name="Slide Number Placeholder 3"/>
          <p:cNvSpPr>
            <a:spLocks noGrp="1"/>
          </p:cNvSpPr>
          <p:nvPr>
            <p:ph type="sldNum" sz="quarter" idx="10"/>
          </p:nvPr>
        </p:nvSpPr>
        <p:spPr/>
        <p:txBody>
          <a:bodyPr/>
          <a:lstStyle/>
          <a:p>
            <a:fld id="{DDFB3096-DA81-E141-98BE-C2273523AD6E}" type="slidenum">
              <a:rPr lang="en-US" smtClean="0"/>
              <a:t>45</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Again there is an echo of the plagyes of Egypt as the “unclean spiritus” that come out of the mouths of the Unholy Trinity appear like frogs, able to hop to and fro with their false stories and powerful argument, persuading the great and poweful to commitments to a hopeless cause. In the build up to a war public opinion due to all the media coverage goes along with the prevailing mood.</a:t>
            </a: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46</a:t>
            </a:fld>
            <a:endParaRPr lang="en-US" sz="120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Why are the kings of the east drawn into such a foolish confrontation? The dragon, the monster from the sea and the monster from the land – who is now described as a false prophet (13) will deceive the kings of the earth and lure them to this great and disastrous battle. </a:t>
            </a:r>
          </a:p>
          <a:p>
            <a:r>
              <a:rPr lang="en-ZA" sz="1200" kern="1200" dirty="0" smtClean="0">
                <a:solidFill>
                  <a:schemeClr val="tx1"/>
                </a:solidFill>
                <a:effectLst/>
                <a:latin typeface="+mn-lt"/>
                <a:ea typeface="+mn-ea"/>
                <a:cs typeface="+mn-cs"/>
              </a:rPr>
              <a:t> </a:t>
            </a: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47</a:t>
            </a:fld>
            <a:endParaRPr lang="en-US" sz="120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John refers to a place - near Mount Megiddo where this great battle</a:t>
            </a:r>
            <a:r>
              <a:rPr lang="en-ZA" sz="1200" kern="1200" baseline="0" dirty="0" smtClean="0">
                <a:solidFill>
                  <a:schemeClr val="tx1"/>
                </a:solidFill>
                <a:effectLst/>
                <a:latin typeface="+mn-lt"/>
                <a:ea typeface="+mn-ea"/>
                <a:cs typeface="+mn-cs"/>
              </a:rPr>
              <a:t> will take place. Again we are reminded that this book is full of symbolish so we are not necessarily looking for this battle to happen in palestine - but it could. John’s </a:t>
            </a:r>
            <a:r>
              <a:rPr lang="en-ZA" sz="1200" kern="1200" dirty="0" smtClean="0">
                <a:solidFill>
                  <a:schemeClr val="tx1"/>
                </a:solidFill>
                <a:effectLst/>
                <a:latin typeface="+mn-lt"/>
                <a:ea typeface="+mn-ea"/>
                <a:cs typeface="+mn-cs"/>
              </a:rPr>
              <a:t>point is that all the powers of evil must be brought together to one place, so that they can be dealt with there. This is why the three frogs are allowed to perform their deceits.</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48</a:t>
            </a:fld>
            <a:endParaRPr lang="en-US" sz="120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In the middle of describing the plagues, John warns his readers to stay awake. The image of a man having disrobed and fallen asleep who is then caught sleeping, awakened by surprise and forced to parade about naked is clear. I was talking to one of the youth pastors in our fraternal</a:t>
            </a:r>
            <a:r>
              <a:rPr lang="en-US" sz="1200" kern="1200" baseline="0" dirty="0" smtClean="0">
                <a:solidFill>
                  <a:schemeClr val="tx1"/>
                </a:solidFill>
                <a:effectLst/>
                <a:latin typeface="+mn-lt"/>
                <a:ea typeface="+mn-ea"/>
                <a:cs typeface="+mn-cs"/>
              </a:rPr>
              <a:t> (from a church in Linden) and he said that when he was in Israel this year, a </a:t>
            </a:r>
            <a:r>
              <a:rPr lang="en-US" sz="1200" kern="1200" dirty="0" smtClean="0">
                <a:solidFill>
                  <a:schemeClr val="tx1"/>
                </a:solidFill>
                <a:effectLst/>
                <a:latin typeface="+mn-lt"/>
                <a:ea typeface="+mn-ea"/>
                <a:cs typeface="+mn-cs"/>
              </a:rPr>
              <a:t>rabbis</a:t>
            </a:r>
            <a:r>
              <a:rPr lang="en-US" sz="1200" kern="1200" baseline="0" dirty="0" smtClean="0">
                <a:solidFill>
                  <a:schemeClr val="tx1"/>
                </a:solidFill>
                <a:effectLst/>
                <a:latin typeface="+mn-lt"/>
                <a:ea typeface="+mn-ea"/>
                <a:cs typeface="+mn-cs"/>
              </a:rPr>
              <a:t> told him a story of how that a </a:t>
            </a:r>
            <a:r>
              <a:rPr lang="en-US" sz="1200" kern="1200" dirty="0" smtClean="0">
                <a:solidFill>
                  <a:schemeClr val="tx1"/>
                </a:solidFill>
                <a:effectLst/>
                <a:latin typeface="+mn-lt"/>
                <a:ea typeface="+mn-ea"/>
                <a:cs typeface="+mn-cs"/>
              </a:rPr>
              <a:t>Temple-guard found a guard asleep</a:t>
            </a:r>
            <a:r>
              <a:rPr lang="en-US" sz="1200" kern="1200" baseline="0" dirty="0" smtClean="0">
                <a:solidFill>
                  <a:schemeClr val="tx1"/>
                </a:solidFill>
                <a:effectLst/>
                <a:latin typeface="+mn-lt"/>
                <a:ea typeface="+mn-ea"/>
                <a:cs typeface="+mn-cs"/>
              </a:rPr>
              <a:t> at </a:t>
            </a:r>
            <a:r>
              <a:rPr lang="en-US" sz="1200" kern="1200" dirty="0" smtClean="0">
                <a:solidFill>
                  <a:schemeClr val="tx1"/>
                </a:solidFill>
                <a:effectLst/>
                <a:latin typeface="+mn-lt"/>
                <a:ea typeface="+mn-ea"/>
                <a:cs typeface="+mn-cs"/>
              </a:rPr>
              <a:t>their post; and he set</a:t>
            </a:r>
            <a:r>
              <a:rPr lang="en-US" sz="1200" kern="1200" baseline="0" dirty="0" smtClean="0">
                <a:solidFill>
                  <a:schemeClr val="tx1"/>
                </a:solidFill>
                <a:effectLst/>
                <a:latin typeface="+mn-lt"/>
                <a:ea typeface="+mn-ea"/>
                <a:cs typeface="+mn-cs"/>
              </a:rPr>
              <a:t> the person’s clothes on fire</a:t>
            </a:r>
            <a:r>
              <a:rPr lang="en-US" sz="1200" kern="1200" dirty="0" smtClean="0">
                <a:solidFill>
                  <a:schemeClr val="tx1"/>
                </a:solidFill>
                <a:effectLst/>
                <a:latin typeface="+mn-lt"/>
                <a:ea typeface="+mn-ea"/>
                <a:cs typeface="+mn-cs"/>
              </a:rPr>
              <a:t> as a punishment for falling asleep. Usually</a:t>
            </a:r>
            <a:r>
              <a:rPr lang="en-US" sz="1200" kern="1200" baseline="0" dirty="0" smtClean="0">
                <a:solidFill>
                  <a:schemeClr val="tx1"/>
                </a:solidFill>
                <a:effectLst/>
                <a:latin typeface="+mn-lt"/>
                <a:ea typeface="+mn-ea"/>
                <a:cs typeface="+mn-cs"/>
              </a:rPr>
              <a:t> you would just get a beating - but it certainly forced people to stay awake because they had no idea when the temple guard would come around.</a:t>
            </a:r>
            <a:r>
              <a:rPr lang="en-ZA"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point is obvious: the Lord will suddenly appear and the unprepared will suffer a great disaster.</a:t>
            </a:r>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49</a:t>
            </a:fld>
            <a:endParaRPr lang="en-US" sz="120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Two weeks ago we looked at the 7 seals in Act</a:t>
            </a:r>
            <a:r>
              <a:rPr lang="en-US" sz="1200" kern="1200" baseline="0" dirty="0" smtClean="0">
                <a:solidFill>
                  <a:schemeClr val="tx1"/>
                </a:solidFill>
                <a:effectLst/>
                <a:latin typeface="+mn-lt"/>
                <a:ea typeface="+mn-ea"/>
                <a:cs typeface="+mn-cs"/>
              </a:rPr>
              <a:t> II.</a:t>
            </a:r>
            <a:endParaRPr lang="en-US" b="0" dirty="0" smtClean="0"/>
          </a:p>
        </p:txBody>
      </p:sp>
      <p:sp>
        <p:nvSpPr>
          <p:cNvPr id="4" name="Slide Number Placeholder 3"/>
          <p:cNvSpPr>
            <a:spLocks noGrp="1"/>
          </p:cNvSpPr>
          <p:nvPr>
            <p:ph type="sldNum" sz="quarter" idx="10"/>
          </p:nvPr>
        </p:nvSpPr>
        <p:spPr/>
        <p:txBody>
          <a:bodyPr/>
          <a:lstStyle/>
          <a:p>
            <a:fld id="{DDFB3096-DA81-E141-98BE-C2273523AD6E}" type="slidenum">
              <a:rPr lang="en-US" smtClean="0"/>
              <a:t>5</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The seventh angel poured out his bowl into the air, and out of the temple came a loud voice from the throne, saying, “It is done!” Then there came flashes of lightning, rumblings, peals of thunder and a severe earthquake. No earthquake like it has ever occurred since mankind has been on earth, so tremendous was the quake. (Revelation 16:17-18)</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50</a:t>
            </a:fld>
            <a:endParaRPr lang="en-US" sz="120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The SEVENTH Bowl (Revelation 16-17-21)</a:t>
            </a: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51</a:t>
            </a:fld>
            <a:endParaRPr lang="en-US" sz="120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ZA" sz="1200" kern="1200" dirty="0" smtClean="0">
                <a:solidFill>
                  <a:schemeClr val="tx1"/>
                </a:solidFill>
                <a:effectLst/>
                <a:latin typeface="+mn-lt"/>
                <a:ea typeface="+mn-ea"/>
                <a:cs typeface="+mn-cs"/>
              </a:rPr>
              <a:t>As in Zechariah 12 where Jerusalem is split apart by an earthquake, the great city is split into three and the other cities collapse, like Jericho before the trumpets of Joshua – Islands flee away, mountains disappear. John is not talking about the collapse of the physical earth – this is the only way to descrobe the collapse of the entire social and political system on the earth. Terrible things will happen on the earth and the only fitting metaphor will be earthquakes and huge hailstones. God will allow the lie at the heart of pagan society, like a crack in the earth’s crust, finally to be exposed. The tectonic plates of different idolatrous human systems will move against one another one more time, and nothing will ever be the same again.</a:t>
            </a:r>
          </a:p>
          <a:p>
            <a:r>
              <a:rPr lang="en-ZA" sz="1200" kern="1200" dirty="0" smtClean="0">
                <a:solidFill>
                  <a:schemeClr val="tx1"/>
                </a:solidFill>
                <a:effectLst/>
                <a:latin typeface="+mn-lt"/>
                <a:ea typeface="+mn-ea"/>
                <a:cs typeface="+mn-cs"/>
              </a:rPr>
              <a:t> </a:t>
            </a: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52</a:t>
            </a:fld>
            <a:endParaRPr lang="en-US" sz="1200">
              <a:solidFill>
                <a:prstClr val="black"/>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ZA" sz="1200" kern="1200" dirty="0" smtClean="0">
                <a:solidFill>
                  <a:schemeClr val="tx1"/>
                </a:solidFill>
                <a:effectLst/>
                <a:latin typeface="+mn-lt"/>
                <a:ea typeface="+mn-ea"/>
                <a:cs typeface="+mn-cs"/>
              </a:rPr>
              <a:t>And in the middle of it, God will remember Babylon (19b). Chapters 17 and 18 belong at this point. Part of the last bowl is judgment against the city that has become the world’s whore. Only when her ghastly parody has been unveilved and destroyed can we appreciate what it means to belong to the people John calls the bride.</a:t>
            </a:r>
          </a:p>
          <a:p>
            <a:endParaRPr lang="en-US" dirty="0">
              <a:latin typeface="Calibri" charset="0"/>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53</a:t>
            </a:fld>
            <a:endParaRPr lang="en-US" sz="1200">
              <a:solidFill>
                <a:prstClr val="black"/>
              </a:solidFill>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This judgment</a:t>
            </a:r>
            <a:r>
              <a:rPr lang="en-US" sz="1200" kern="1200" baseline="0" dirty="0" smtClean="0">
                <a:solidFill>
                  <a:schemeClr val="tx1"/>
                </a:solidFill>
                <a:effectLst/>
                <a:latin typeface="+mn-lt"/>
                <a:ea typeface="+mn-ea"/>
                <a:cs typeface="+mn-cs"/>
              </a:rPr>
              <a:t> reminds us of the seventh plague in Egypt where the hail caused devastation in Egypt. 100 pounds is about 50 kilograms!!! That is what some of you weigh!!! Like big bags of cement falling from the sky!</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54</a:t>
            </a:fld>
            <a:endParaRPr lang="en-US" sz="1200">
              <a:solidFill>
                <a:prstClr val="black"/>
              </a:solidFil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 had some pretty big hail in Johannesburg</a:t>
            </a:r>
            <a:r>
              <a:rPr lang="en-US" sz="1200" kern="1200" baseline="0" dirty="0" smtClean="0">
                <a:solidFill>
                  <a:schemeClr val="tx1"/>
                </a:solidFill>
                <a:effectLst/>
                <a:latin typeface="+mn-lt"/>
                <a:ea typeface="+mn-ea"/>
                <a:cs typeface="+mn-cs"/>
              </a:rPr>
              <a:t> last week - not quite this size - more like the size of a tennis ball. Imagine what damage hail this size would do to the world!!!</a:t>
            </a:r>
            <a:endParaRPr lang="en-US"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55</a:t>
            </a:fld>
            <a:endParaRPr lang="en-US" sz="1200">
              <a:solidFill>
                <a:prstClr val="black"/>
              </a:solidFil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People cursed God because of the damage that the hail stones</a:t>
            </a:r>
            <a:r>
              <a:rPr lang="en-US" b="0" baseline="0" dirty="0" smtClean="0"/>
              <a:t> - they still refuse to repent - just like Pharaoh in Egypt!</a:t>
            </a:r>
            <a:r>
              <a:rPr lang="en-US" b="0" dirty="0" smtClean="0"/>
              <a:t> (Revelation 16:21)</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56</a:t>
            </a:fld>
            <a:endParaRPr lang="en-US" sz="1200">
              <a:solidFill>
                <a:prstClr val="black"/>
              </a:solidFil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Video:</a:t>
            </a:r>
            <a:r>
              <a:rPr lang="en-US" baseline="0" dirty="0" smtClean="0"/>
              <a:t> Exodus Gods and Kings - 10 Plagues in Modern Cities. Get it on YouTube at: https://</a:t>
            </a:r>
            <a:r>
              <a:rPr lang="en-US" baseline="0" dirty="0" err="1" smtClean="0"/>
              <a:t>www.youtube.com</a:t>
            </a:r>
            <a:r>
              <a:rPr lang="en-US" baseline="0" dirty="0" smtClean="0"/>
              <a:t>/</a:t>
            </a:r>
            <a:r>
              <a:rPr lang="en-US" baseline="0" dirty="0" err="1" smtClean="0"/>
              <a:t>watch?v</a:t>
            </a:r>
            <a:r>
              <a:rPr lang="en-US" baseline="0" dirty="0" smtClean="0"/>
              <a:t>=</a:t>
            </a:r>
            <a:r>
              <a:rPr lang="en-US" baseline="0" dirty="0" smtClean="0"/>
              <a:t>lDsqsk7coHg</a:t>
            </a:r>
            <a:endParaRPr lang="en-US" dirty="0" smtClean="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57</a:t>
            </a:fld>
            <a:endParaRPr lang="en-US" sz="1200">
              <a:solidFill>
                <a:prstClr val="black"/>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1. Know God is Both Just and Kind. </a:t>
            </a:r>
            <a:r>
              <a:rPr lang="en-US" b="0" baseline="0" dirty="0" smtClean="0"/>
              <a:t>He is full of mercy even in the midst of judgment!</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58</a:t>
            </a:fld>
            <a:endParaRPr lang="en-US" sz="1200">
              <a:solidFill>
                <a:prstClr val="black"/>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t>2. Keep Following Jesus - don’t let anything tempt you to turn back- let this book be a warning of what happens when people turn against God!!!</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59</a:t>
            </a:fld>
            <a:endParaRPr lang="en-US" sz="120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Last week we looked at the seven trumpets that unleashed</a:t>
            </a:r>
            <a:r>
              <a:rPr lang="en-US" sz="1200" b="0" kern="1200" baseline="0" dirty="0" smtClean="0">
                <a:solidFill>
                  <a:schemeClr val="tx1"/>
                </a:solidFill>
                <a:effectLst/>
                <a:latin typeface="+mn-lt"/>
                <a:ea typeface="+mn-ea"/>
                <a:cs typeface="+mn-cs"/>
              </a:rPr>
              <a:t> terror on the earth.</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a:t>
            </a:fld>
            <a:endParaRPr lang="en-US"/>
          </a:p>
        </p:txBody>
      </p:sp>
    </p:spTree>
    <p:extLst>
      <p:ext uri="{BB962C8B-B14F-4D97-AF65-F5344CB8AC3E}">
        <p14:creationId xmlns:p14="http://schemas.microsoft.com/office/powerpoint/2010/main" val="35036471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3. Keep Confessing Sin! When</a:t>
            </a:r>
            <a:r>
              <a:rPr lang="en-US" b="0" baseline="0" dirty="0" smtClean="0"/>
              <a:t> I was growing up I was </a:t>
            </a:r>
            <a:r>
              <a:rPr lang="en-US" b="0" dirty="0" smtClean="0"/>
              <a:t>taught the importance of keeping short account of sin - this will ensure that the</a:t>
            </a:r>
            <a:r>
              <a:rPr lang="en-US" b="0" baseline="0" dirty="0" smtClean="0"/>
              <a:t> </a:t>
            </a:r>
            <a:r>
              <a:rPr lang="en-US" b="0" dirty="0" smtClean="0"/>
              <a:t>devil does not get a foothold in your life!</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60</a:t>
            </a:fld>
            <a:endParaRPr lang="en-US" sz="1200">
              <a:solidFill>
                <a:prstClr val="black"/>
              </a:solidFil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0" dirty="0" smtClean="0"/>
              <a:t>Video:</a:t>
            </a:r>
            <a:r>
              <a:rPr lang="en-US" b="0" baseline="0" dirty="0" smtClean="0"/>
              <a:t> </a:t>
            </a:r>
            <a:r>
              <a:rPr lang="en-US" b="0" dirty="0" smtClean="0"/>
              <a:t>The G.O.S.P.E.L. Rap</a:t>
            </a:r>
            <a:r>
              <a:rPr lang="en-US" b="0" baseline="0" dirty="0" smtClean="0"/>
              <a:t>. Get it on YouTube at: https://</a:t>
            </a:r>
            <a:r>
              <a:rPr lang="en-US" b="0" baseline="0" dirty="0" err="1" smtClean="0"/>
              <a:t>www.youtube.com</a:t>
            </a:r>
            <a:r>
              <a:rPr lang="en-US" b="0" baseline="0" dirty="0" smtClean="0"/>
              <a:t>/</a:t>
            </a:r>
            <a:r>
              <a:rPr lang="en-US" b="0" baseline="0" dirty="0" err="1" smtClean="0"/>
              <a:t>watch?v</a:t>
            </a:r>
            <a:r>
              <a:rPr lang="en-US" b="0" baseline="0" dirty="0" smtClean="0"/>
              <a:t>=d2BW_yButTk</a:t>
            </a:r>
            <a:endParaRPr lang="en-US" b="0" dirty="0"/>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61</a:t>
            </a:fld>
            <a:endParaRPr lang="en-US" sz="1200">
              <a:solidFill>
                <a:prstClr val="black"/>
              </a:solidFil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smtClean="0">
                <a:solidFill>
                  <a:schemeClr val="tx1"/>
                </a:solidFill>
                <a:effectLst/>
                <a:latin typeface="+mn-lt"/>
                <a:ea typeface="+mn-ea"/>
                <a:cs typeface="+mn-cs"/>
              </a:rPr>
              <a:t>Let US Pray</a:t>
            </a:r>
            <a:endParaRPr lang="en-ZA" sz="1200" b="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DFB3096-DA81-E141-98BE-C2273523AD6E}" type="slidenum">
              <a:rPr lang="en-US" smtClean="0"/>
              <a:t>62</a:t>
            </a:fld>
            <a:endParaRPr lang="en-US"/>
          </a:p>
        </p:txBody>
      </p:sp>
    </p:spTree>
    <p:extLst>
      <p:ext uri="{BB962C8B-B14F-4D97-AF65-F5344CB8AC3E}">
        <p14:creationId xmlns:p14="http://schemas.microsoft.com/office/powerpoint/2010/main" val="211535537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Next week</a:t>
            </a:r>
            <a:r>
              <a:rPr lang="en-US" sz="1200" kern="1200" baseline="0" dirty="0" smtClean="0">
                <a:solidFill>
                  <a:schemeClr val="tx1"/>
                </a:solidFill>
                <a:effectLst/>
                <a:latin typeface="+mn-lt"/>
                <a:ea typeface="+mn-ea"/>
                <a:cs typeface="+mn-cs"/>
              </a:rPr>
              <a:t> we will look at </a:t>
            </a:r>
            <a:r>
              <a:rPr lang="en-US" sz="1200" kern="1200" dirty="0" smtClean="0">
                <a:solidFill>
                  <a:schemeClr val="tx1"/>
                </a:solidFill>
                <a:effectLst/>
                <a:latin typeface="+mn-lt"/>
                <a:ea typeface="+mn-ea"/>
                <a:cs typeface="+mn-cs"/>
              </a:rPr>
              <a:t>Act 6 and explore 7 Spectacles (Revelation 17:1-20:3)</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63</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Last</a:t>
            </a:r>
            <a:r>
              <a:rPr lang="en-US" sz="1200" kern="1200" baseline="0" dirty="0" smtClean="0">
                <a:solidFill>
                  <a:schemeClr val="tx1"/>
                </a:solidFill>
                <a:effectLst/>
                <a:latin typeface="+mn-lt"/>
                <a:ea typeface="+mn-ea"/>
                <a:cs typeface="+mn-cs"/>
              </a:rPr>
              <a:t> week </a:t>
            </a:r>
            <a:r>
              <a:rPr lang="en-US" sz="1200" kern="1200" dirty="0" smtClean="0">
                <a:solidFill>
                  <a:schemeClr val="tx1"/>
                </a:solidFill>
                <a:effectLst/>
                <a:latin typeface="+mn-lt"/>
                <a:ea typeface="+mn-ea"/>
                <a:cs typeface="+mn-cs"/>
              </a:rPr>
              <a:t>we looked at Act IV of the book of Revelation that</a:t>
            </a:r>
            <a:r>
              <a:rPr lang="en-US" sz="1200" kern="1200" baseline="0" dirty="0" smtClean="0">
                <a:solidFill>
                  <a:schemeClr val="tx1"/>
                </a:solidFill>
                <a:effectLst/>
                <a:latin typeface="+mn-lt"/>
                <a:ea typeface="+mn-ea"/>
                <a:cs typeface="+mn-cs"/>
              </a:rPr>
              <a:t> deals with 7</a:t>
            </a:r>
            <a:r>
              <a:rPr lang="en-US" sz="1200" kern="1200" dirty="0" smtClean="0">
                <a:solidFill>
                  <a:schemeClr val="tx1"/>
                </a:solidFill>
                <a:effectLst/>
                <a:latin typeface="+mn-lt"/>
                <a:ea typeface="+mn-ea"/>
                <a:cs typeface="+mn-cs"/>
              </a:rPr>
              <a:t> Signs (Revelation 11:19-15:4).</a:t>
            </a:r>
            <a:endParaRPr lang="en-ZA"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7</a:t>
            </a:fld>
            <a:endParaRPr lang="en-US"/>
          </a:p>
        </p:txBody>
      </p:sp>
    </p:spTree>
    <p:extLst>
      <p:ext uri="{BB962C8B-B14F-4D97-AF65-F5344CB8AC3E}">
        <p14:creationId xmlns:p14="http://schemas.microsoft.com/office/powerpoint/2010/main" val="5222877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8370"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auto" latinLnBrk="0" hangingPunct="1">
              <a:lnSpc>
                <a:spcPct val="100000"/>
              </a:lnSpc>
              <a:spcBef>
                <a:spcPct val="0"/>
              </a:spcBef>
              <a:spcAft>
                <a:spcPts val="0"/>
              </a:spcAft>
              <a:buClrTx/>
              <a:buSzTx/>
              <a:buFontTx/>
              <a:buNone/>
              <a:tabLst/>
              <a:defRPr/>
            </a:pPr>
            <a:r>
              <a:rPr lang="en-ZA" sz="1200" kern="1200" dirty="0" smtClean="0">
                <a:solidFill>
                  <a:schemeClr val="tx1"/>
                </a:solidFill>
                <a:effectLst/>
                <a:latin typeface="+mn-lt"/>
                <a:ea typeface="+mn-ea"/>
                <a:cs typeface="+mn-cs"/>
              </a:rPr>
              <a:t>This week we will be taking a look at the 7 Bowls of Wrath that</a:t>
            </a:r>
            <a:r>
              <a:rPr lang="en-ZA" sz="1200" kern="1200" baseline="0" dirty="0" smtClean="0">
                <a:solidFill>
                  <a:schemeClr val="tx1"/>
                </a:solidFill>
                <a:effectLst/>
                <a:latin typeface="+mn-lt"/>
                <a:ea typeface="+mn-ea"/>
                <a:cs typeface="+mn-cs"/>
              </a:rPr>
              <a:t> are poured out on the world in Revelation chapter 16.</a:t>
            </a:r>
            <a:endParaRPr lang="en-ZA" sz="1200" kern="1200" dirty="0" smtClean="0">
              <a:solidFill>
                <a:schemeClr val="tx1"/>
              </a:solidFill>
              <a:effectLst/>
              <a:latin typeface="+mn-lt"/>
              <a:ea typeface="+mn-ea"/>
              <a:cs typeface="+mn-cs"/>
            </a:endParaRPr>
          </a:p>
        </p:txBody>
      </p:sp>
      <p:sp>
        <p:nvSpPr>
          <p:cNvPr id="58371"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Arial" charset="0"/>
                <a:ea typeface="ヒラギノ角ゴ Pro W3" charset="0"/>
                <a:cs typeface="ヒラギノ角ゴ Pro W3" charset="0"/>
              </a:defRPr>
            </a:lvl1pPr>
            <a:lvl2pPr marL="734480" indent="-282492" eaLnBrk="0" hangingPunct="0">
              <a:defRPr sz="2400">
                <a:solidFill>
                  <a:schemeClr val="tx1"/>
                </a:solidFill>
                <a:latin typeface="Arial" charset="0"/>
                <a:ea typeface="ヒラギノ角ゴ Pro W3" charset="0"/>
              </a:defRPr>
            </a:lvl2pPr>
            <a:lvl3pPr marL="1129970" indent="-225994" eaLnBrk="0" hangingPunct="0">
              <a:defRPr sz="2400">
                <a:solidFill>
                  <a:schemeClr val="tx1"/>
                </a:solidFill>
                <a:latin typeface="Arial" charset="0"/>
                <a:ea typeface="ヒラギノ角ゴ Pro W3" charset="0"/>
              </a:defRPr>
            </a:lvl3pPr>
            <a:lvl4pPr marL="1581958" indent="-225994" eaLnBrk="0" hangingPunct="0">
              <a:defRPr sz="2400">
                <a:solidFill>
                  <a:schemeClr val="tx1"/>
                </a:solidFill>
                <a:latin typeface="Arial" charset="0"/>
                <a:ea typeface="ヒラギノ角ゴ Pro W3" charset="0"/>
              </a:defRPr>
            </a:lvl4pPr>
            <a:lvl5pPr marL="2033946" indent="-225994" eaLnBrk="0" hangingPunct="0">
              <a:defRPr sz="2400">
                <a:solidFill>
                  <a:schemeClr val="tx1"/>
                </a:solidFill>
                <a:latin typeface="Arial" charset="0"/>
                <a:ea typeface="ヒラギノ角ゴ Pro W3" charset="0"/>
              </a:defRPr>
            </a:lvl5pPr>
            <a:lvl6pPr marL="2485934" indent="-225994" eaLnBrk="0" fontAlgn="base" hangingPunct="0">
              <a:spcBef>
                <a:spcPct val="0"/>
              </a:spcBef>
              <a:spcAft>
                <a:spcPct val="0"/>
              </a:spcAft>
              <a:defRPr sz="2400">
                <a:solidFill>
                  <a:schemeClr val="tx1"/>
                </a:solidFill>
                <a:latin typeface="Arial" charset="0"/>
                <a:ea typeface="ヒラギノ角ゴ Pro W3" charset="0"/>
              </a:defRPr>
            </a:lvl6pPr>
            <a:lvl7pPr marL="2937921" indent="-225994" eaLnBrk="0" fontAlgn="base" hangingPunct="0">
              <a:spcBef>
                <a:spcPct val="0"/>
              </a:spcBef>
              <a:spcAft>
                <a:spcPct val="0"/>
              </a:spcAft>
              <a:defRPr sz="2400">
                <a:solidFill>
                  <a:schemeClr val="tx1"/>
                </a:solidFill>
                <a:latin typeface="Arial" charset="0"/>
                <a:ea typeface="ヒラギノ角ゴ Pro W3" charset="0"/>
              </a:defRPr>
            </a:lvl7pPr>
            <a:lvl8pPr marL="3389909" indent="-225994" eaLnBrk="0" fontAlgn="base" hangingPunct="0">
              <a:spcBef>
                <a:spcPct val="0"/>
              </a:spcBef>
              <a:spcAft>
                <a:spcPct val="0"/>
              </a:spcAft>
              <a:defRPr sz="2400">
                <a:solidFill>
                  <a:schemeClr val="tx1"/>
                </a:solidFill>
                <a:latin typeface="Arial" charset="0"/>
                <a:ea typeface="ヒラギノ角ゴ Pro W3" charset="0"/>
              </a:defRPr>
            </a:lvl8pPr>
            <a:lvl9pPr marL="3841897" indent="-225994" eaLnBrk="0" fontAlgn="base" hangingPunct="0">
              <a:spcBef>
                <a:spcPct val="0"/>
              </a:spcBef>
              <a:spcAft>
                <a:spcPct val="0"/>
              </a:spcAft>
              <a:defRPr sz="2400">
                <a:solidFill>
                  <a:schemeClr val="tx1"/>
                </a:solidFill>
                <a:latin typeface="Arial" charset="0"/>
                <a:ea typeface="ヒラギノ角ゴ Pro W3" charset="0"/>
              </a:defRPr>
            </a:lvl9pPr>
          </a:lstStyle>
          <a:p>
            <a:pPr eaLnBrk="1" hangingPunct="1"/>
            <a:fld id="{074CDCA8-58FF-2A42-B4A9-C3E386835A9A}" type="slidenum">
              <a:rPr lang="en-US" sz="1200">
                <a:solidFill>
                  <a:prstClr val="black"/>
                </a:solidFill>
              </a:rPr>
              <a:pPr eaLnBrk="1" hangingPunct="1"/>
              <a:t>8</a:t>
            </a:fld>
            <a:endParaRPr lang="en-US" sz="1200">
              <a:solidFill>
                <a:prstClr val="black"/>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Wrath of the Titans </a:t>
            </a:r>
            <a:r>
              <a:rPr lang="en-US" dirty="0" err="1" smtClean="0"/>
              <a:t>Kronos</a:t>
            </a:r>
            <a:r>
              <a:rPr lang="en-US" dirty="0" smtClean="0"/>
              <a:t> Trailer. Get it on YouTube at: https://</a:t>
            </a:r>
            <a:r>
              <a:rPr lang="en-US" dirty="0" err="1" smtClean="0"/>
              <a:t>www.youtube.com</a:t>
            </a:r>
            <a:r>
              <a:rPr lang="en-US" dirty="0" smtClean="0"/>
              <a:t>/</a:t>
            </a:r>
            <a:r>
              <a:rPr lang="en-US" dirty="0" err="1" smtClean="0"/>
              <a:t>watch?v</a:t>
            </a:r>
            <a:r>
              <a:rPr lang="en-US" dirty="0" smtClean="0"/>
              <a:t>=wIxWFL9tWKg</a:t>
            </a:r>
            <a:endParaRPr lang="en-US" dirty="0"/>
          </a:p>
        </p:txBody>
      </p:sp>
      <p:sp>
        <p:nvSpPr>
          <p:cNvPr id="4" name="Slide Number Placeholder 3"/>
          <p:cNvSpPr>
            <a:spLocks noGrp="1"/>
          </p:cNvSpPr>
          <p:nvPr>
            <p:ph type="sldNum" sz="quarter" idx="10"/>
          </p:nvPr>
        </p:nvSpPr>
        <p:spPr/>
        <p:txBody>
          <a:bodyPr/>
          <a:lstStyle/>
          <a:p>
            <a:fld id="{DDFB3096-DA81-E141-98BE-C2273523AD6E}" type="slidenum">
              <a:rPr lang="en-US" smtClean="0"/>
              <a:t>9</a:t>
            </a:fld>
            <a:endParaRPr lang="en-US"/>
          </a:p>
        </p:txBody>
      </p:sp>
    </p:spTree>
    <p:extLst>
      <p:ext uri="{BB962C8B-B14F-4D97-AF65-F5344CB8AC3E}">
        <p14:creationId xmlns:p14="http://schemas.microsoft.com/office/powerpoint/2010/main" val="1656636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490039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1917294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585280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47967838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3586345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0643796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5358190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8" name="Footer Placeholder 7"/>
          <p:cNvSpPr>
            <a:spLocks noGrp="1"/>
          </p:cNvSpPr>
          <p:nvPr>
            <p:ph type="ftr" sz="quarter" idx="11"/>
          </p:nvPr>
        </p:nvSpPr>
        <p:spPr/>
        <p:txBody>
          <a:bodyPr/>
          <a:lstStyle/>
          <a:p>
            <a:endParaRPr lang="en-US">
              <a:solidFill>
                <a:prstClr val="black">
                  <a:tint val="75000"/>
                </a:prstClr>
              </a:solidFill>
              <a:latin typeface="Calibri"/>
            </a:endParaRPr>
          </a:p>
        </p:txBody>
      </p:sp>
      <p:sp>
        <p:nvSpPr>
          <p:cNvPr id="9" name="Slide Number Placeholder 8"/>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82078843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4" name="Footer Placeholder 3"/>
          <p:cNvSpPr>
            <a:spLocks noGrp="1"/>
          </p:cNvSpPr>
          <p:nvPr>
            <p:ph type="ftr" sz="quarter" idx="11"/>
          </p:nvPr>
        </p:nvSpPr>
        <p:spPr/>
        <p:txBody>
          <a:bodyPr/>
          <a:lstStyle/>
          <a:p>
            <a:endParaRPr lang="en-US">
              <a:solidFill>
                <a:prstClr val="black">
                  <a:tint val="75000"/>
                </a:prstClr>
              </a:solidFill>
              <a:latin typeface="Calibri"/>
            </a:endParaRPr>
          </a:p>
        </p:txBody>
      </p:sp>
      <p:sp>
        <p:nvSpPr>
          <p:cNvPr id="5" name="Slide Number Placeholder 4"/>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42614234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3" name="Footer Placeholder 2"/>
          <p:cNvSpPr>
            <a:spLocks noGrp="1"/>
          </p:cNvSpPr>
          <p:nvPr>
            <p:ph type="ftr" sz="quarter" idx="11"/>
          </p:nvPr>
        </p:nvSpPr>
        <p:spPr/>
        <p:txBody>
          <a:bodyPr/>
          <a:lstStyle/>
          <a:p>
            <a:endParaRPr lang="en-US">
              <a:solidFill>
                <a:prstClr val="black">
                  <a:tint val="75000"/>
                </a:prstClr>
              </a:solidFill>
              <a:latin typeface="Calibri"/>
            </a:endParaRPr>
          </a:p>
        </p:txBody>
      </p:sp>
      <p:sp>
        <p:nvSpPr>
          <p:cNvPr id="4" name="Slide Number Placeholder 3"/>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135816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9835895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EDE79FD-7256-E94B-B2F8-7B22B69EFD32}" type="datetimeFigureOut">
              <a:rPr lang="en-US" smtClean="0"/>
              <a:t>15/11/22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7828901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6" name="Footer Placeholder 5"/>
          <p:cNvSpPr>
            <a:spLocks noGrp="1"/>
          </p:cNvSpPr>
          <p:nvPr>
            <p:ph type="ftr" sz="quarter" idx="11"/>
          </p:nvPr>
        </p:nvSpPr>
        <p:spPr/>
        <p:txBody>
          <a:bodyPr/>
          <a:lstStyle/>
          <a:p>
            <a:endParaRPr lang="en-US">
              <a:solidFill>
                <a:prstClr val="black">
                  <a:tint val="75000"/>
                </a:prstClr>
              </a:solidFill>
              <a:latin typeface="Calibri"/>
            </a:endParaRPr>
          </a:p>
        </p:txBody>
      </p:sp>
      <p:sp>
        <p:nvSpPr>
          <p:cNvPr id="7" name="Slide Number Placeholder 6"/>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706260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25389135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11"/>
          </p:nvPr>
        </p:nvSpPr>
        <p:spPr/>
        <p:txBody>
          <a:bodyPr/>
          <a:lstStyle/>
          <a:p>
            <a:endParaRPr lang="en-US">
              <a:solidFill>
                <a:prstClr val="black">
                  <a:tint val="75000"/>
                </a:prstClr>
              </a:solidFill>
              <a:latin typeface="Calibri"/>
            </a:endParaRPr>
          </a:p>
        </p:txBody>
      </p:sp>
      <p:sp>
        <p:nvSpPr>
          <p:cNvPr id="6" name="Slide Number Placeholder 5"/>
          <p:cNvSpPr>
            <a:spLocks noGrp="1"/>
          </p:cNvSpPr>
          <p:nvPr>
            <p:ph type="sldNum" sz="quarter" idx="12"/>
          </p:nvPr>
        </p:nvSpPr>
        <p:spPr/>
        <p:txBody>
          <a:body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04156072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EDE79FD-7256-E94B-B2F8-7B22B69EFD32}" type="datetimeFigureOut">
              <a:rPr lang="en-US" smtClean="0"/>
              <a:t>15/11/22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0875298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838B9BE7-095E-8742-B1CB-B50E0D38DA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177795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65DFDE96-C28F-8B41-B975-9177DF78A3E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761382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6B6CCE3-17E3-2645-A3BD-46C7A743D2D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615869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ED5963D2-21FD-C742-8F51-E8B2B54B761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29346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9" name="Rectangle 6"/>
          <p:cNvSpPr>
            <a:spLocks noGrp="1" noChangeArrowheads="1"/>
          </p:cNvSpPr>
          <p:nvPr>
            <p:ph type="sldNum" sz="quarter" idx="12"/>
          </p:nvPr>
        </p:nvSpPr>
        <p:spPr>
          <a:ln/>
        </p:spPr>
        <p:txBody>
          <a:bodyPr/>
          <a:lstStyle>
            <a:lvl1pPr>
              <a:defRPr/>
            </a:lvl1pPr>
          </a:lstStyle>
          <a:p>
            <a:pPr>
              <a:defRPr/>
            </a:pPr>
            <a:fld id="{19EA67A2-4C7B-7A4E-BB86-6A14524479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6221727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4B49A2-BD5F-BF46-B3ED-EC284B7EDFA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920162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EDE79FD-7256-E94B-B2F8-7B22B69EFD32}" type="datetimeFigureOut">
              <a:rPr lang="en-US" smtClean="0"/>
              <a:t>15/11/22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89533065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269B63-16EB-8C4B-B85F-CB175712F2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74776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4C05FC6E-7D75-8242-928F-4DD410899B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3128090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7" name="Rectangle 6"/>
          <p:cNvSpPr>
            <a:spLocks noGrp="1" noChangeArrowheads="1"/>
          </p:cNvSpPr>
          <p:nvPr>
            <p:ph type="sldNum" sz="quarter" idx="12"/>
          </p:nvPr>
        </p:nvSpPr>
        <p:spPr>
          <a:ln/>
        </p:spPr>
        <p:txBody>
          <a:bodyPr/>
          <a:lstStyle>
            <a:lvl1pPr>
              <a:defRPr/>
            </a:lvl1pPr>
          </a:lstStyle>
          <a:p>
            <a:pPr>
              <a:defRPr/>
            </a:pPr>
            <a:fld id="{9A5354D3-80A3-5E41-B565-E3E3E78D2CC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8890833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FAD548-1467-9141-BCD4-EB479C0A1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424466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VAG Rounded Light"/>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VAG Rounded Light"/>
            </a:endParaRPr>
          </a:p>
        </p:txBody>
      </p:sp>
      <p:sp>
        <p:nvSpPr>
          <p:cNvPr id="6" name="Rectangle 6"/>
          <p:cNvSpPr>
            <a:spLocks noGrp="1" noChangeArrowheads="1"/>
          </p:cNvSpPr>
          <p:nvPr>
            <p:ph type="sldNum" sz="quarter" idx="12"/>
          </p:nvPr>
        </p:nvSpPr>
        <p:spPr>
          <a:ln/>
        </p:spPr>
        <p:txBody>
          <a:bodyPr/>
          <a:lstStyle>
            <a:lvl1pPr>
              <a:defRPr/>
            </a:lvl1pPr>
          </a:lstStyle>
          <a:p>
            <a:pPr>
              <a:defRPr/>
            </a:pPr>
            <a:fld id="{0AD7BFF3-2CE9-244A-AC33-73BBB9EC0A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039865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EDE79FD-7256-E94B-B2F8-7B22B69EFD32}" type="datetimeFigureOut">
              <a:rPr lang="en-US" smtClean="0"/>
              <a:t>15/11/22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11056783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EDE79FD-7256-E94B-B2F8-7B22B69EFD32}" type="datetimeFigureOut">
              <a:rPr lang="en-US" smtClean="0"/>
              <a:t>15/11/22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7227015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EDE79FD-7256-E94B-B2F8-7B22B69EFD32}" type="datetimeFigureOut">
              <a:rPr lang="en-US" smtClean="0"/>
              <a:t>15/11/22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23294928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32527659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EDE79FD-7256-E94B-B2F8-7B22B69EFD32}" type="datetimeFigureOut">
              <a:rPr lang="en-US" smtClean="0"/>
              <a:t>15/11/22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4DCE29A-3CE3-CE4D-9991-7C2CD575FAC4}" type="slidenum">
              <a:rPr lang="en-US" smtClean="0"/>
              <a:t>‹#›</a:t>
            </a:fld>
            <a:endParaRPr lang="en-US"/>
          </a:p>
        </p:txBody>
      </p:sp>
    </p:spTree>
    <p:extLst>
      <p:ext uri="{BB962C8B-B14F-4D97-AF65-F5344CB8AC3E}">
        <p14:creationId xmlns:p14="http://schemas.microsoft.com/office/powerpoint/2010/main" val="73777639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EDE79FD-7256-E94B-B2F8-7B22B69EFD32}" type="datetimeFigureOut">
              <a:rPr lang="en-US" smtClean="0"/>
              <a:t>15/11/22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DCE29A-3CE3-CE4D-9991-7C2CD575FAC4}" type="slidenum">
              <a:rPr lang="en-US" smtClean="0"/>
              <a:t>‹#›</a:t>
            </a:fld>
            <a:endParaRPr lang="en-US"/>
          </a:p>
        </p:txBody>
      </p:sp>
    </p:spTree>
    <p:extLst>
      <p:ext uri="{BB962C8B-B14F-4D97-AF65-F5344CB8AC3E}">
        <p14:creationId xmlns:p14="http://schemas.microsoft.com/office/powerpoint/2010/main" val="1264198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9190B11-03B7-D64D-ACBE-36D84295FB62}" type="datetimeFigureOut">
              <a:rPr lang="en-US" smtClean="0">
                <a:solidFill>
                  <a:prstClr val="black">
                    <a:tint val="75000"/>
                  </a:prstClr>
                </a:solidFill>
                <a:latin typeface="Calibri"/>
              </a:rPr>
              <a:pPr/>
              <a:t>15/11/22</a:t>
            </a:fld>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C8556F7-DBC6-8548-9B8B-CC1FB62D7978}" type="slidenum">
              <a:rPr lang="en-US" smtClean="0">
                <a:solidFill>
                  <a:prstClr val="black">
                    <a:tint val="75000"/>
                  </a:prstClr>
                </a:solidFill>
                <a:latin typeface="Calibri"/>
              </a:rPr>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138443004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35" tIns="45718" rIns="91435" bIns="45718" numCol="1" anchor="t" anchorCtr="0" compatLnSpc="1">
            <a:prstTxWarp prst="textNoShape">
              <a:avLst/>
            </a:prstTxWarp>
          </a:bodyPr>
          <a:lstStyle/>
          <a:p>
            <a:pPr lvl="0"/>
            <a:endParaRPr lang="en-US"/>
          </a:p>
        </p:txBody>
      </p:sp>
      <p:sp>
        <p:nvSpPr>
          <p:cNvPr id="747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ctr">
              <a:defRPr sz="1400">
                <a:latin typeface="+mn-lt"/>
                <a:ea typeface="+mn-ea"/>
                <a:cs typeface="Arial" charset="0"/>
              </a:defRPr>
            </a:lvl1pPr>
          </a:lstStyle>
          <a:p>
            <a:pPr defTabSz="914400" fontAlgn="base">
              <a:spcBef>
                <a:spcPct val="0"/>
              </a:spcBef>
              <a:spcAft>
                <a:spcPct val="0"/>
              </a:spcAft>
              <a:defRPr/>
            </a:pPr>
            <a:endParaRPr lang="en-US">
              <a:solidFill>
                <a:srgbClr val="000000"/>
              </a:solidFill>
              <a:latin typeface="VAG Rounded Light"/>
            </a:endParaRPr>
          </a:p>
        </p:txBody>
      </p:sp>
      <p:sp>
        <p:nvSpPr>
          <p:cNvPr id="747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35" tIns="45718" rIns="91435" bIns="45718" numCol="1" anchor="t" anchorCtr="0" compatLnSpc="1">
            <a:prstTxWarp prst="textNoShape">
              <a:avLst/>
            </a:prstTxWarp>
          </a:bodyPr>
          <a:lstStyle>
            <a:lvl1pPr algn="r">
              <a:defRPr sz="1400" smtClean="0">
                <a:latin typeface="VAG Rounded Light" charset="0"/>
                <a:cs typeface="Arial" charset="0"/>
              </a:defRPr>
            </a:lvl1pPr>
          </a:lstStyle>
          <a:p>
            <a:pPr defTabSz="914400" fontAlgn="base">
              <a:spcBef>
                <a:spcPct val="0"/>
              </a:spcBef>
              <a:spcAft>
                <a:spcPct val="0"/>
              </a:spcAft>
              <a:defRPr/>
            </a:pPr>
            <a:fld id="{7B10B9A5-189A-1444-B91C-D6446166F782}" type="slidenum">
              <a:rPr lang="en-US">
                <a:solidFill>
                  <a:srgbClr val="000000"/>
                </a:solidFill>
                <a:ea typeface="ヒラギノ角ゴ Pro W3" charset="0"/>
              </a:rPr>
              <a:pPr defTabSz="914400" fontAlgn="base">
                <a:spcBef>
                  <a:spcPct val="0"/>
                </a:spcBef>
                <a:spcAft>
                  <a:spcPct val="0"/>
                </a:spcAft>
                <a:defRPr/>
              </a:pPr>
              <a:t>‹#›</a:t>
            </a:fld>
            <a:endParaRPr lang="en-US">
              <a:solidFill>
                <a:srgbClr val="000000"/>
              </a:solidFill>
              <a:ea typeface="ヒラギノ角ゴ Pro W3" charset="0"/>
            </a:endParaRPr>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0" fontAlgn="base" hangingPunct="0">
        <a:spcBef>
          <a:spcPct val="0"/>
        </a:spcBef>
        <a:spcAft>
          <a:spcPct val="0"/>
        </a:spcAft>
        <a:defRPr sz="4400">
          <a:solidFill>
            <a:schemeClr val="tx2"/>
          </a:solidFill>
          <a:latin typeface="+mj-lt"/>
          <a:ea typeface="ヒラギノ角ゴ Pro W3" charset="0"/>
          <a:cs typeface="+mj-cs"/>
        </a:defRPr>
      </a:lvl1pPr>
      <a:lvl2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2pPr>
      <a:lvl3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3pPr>
      <a:lvl4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4pPr>
      <a:lvl5pPr algn="ctr" rtl="0" eaLnBrk="0" fontAlgn="base" hangingPunct="0">
        <a:spcBef>
          <a:spcPct val="0"/>
        </a:spcBef>
        <a:spcAft>
          <a:spcPct val="0"/>
        </a:spcAft>
        <a:defRPr sz="4400">
          <a:solidFill>
            <a:schemeClr val="tx2"/>
          </a:solidFill>
          <a:latin typeface="VAG Rounded Light" pitchFamily="34" charset="0"/>
          <a:ea typeface="ヒラギノ角ゴ Pro W3" charset="0"/>
          <a:cs typeface="Arial" charset="0"/>
        </a:defRPr>
      </a:lvl5pPr>
      <a:lvl6pPr marL="457200" algn="ctr" rtl="0" fontAlgn="base">
        <a:spcBef>
          <a:spcPct val="0"/>
        </a:spcBef>
        <a:spcAft>
          <a:spcPct val="0"/>
        </a:spcAft>
        <a:defRPr sz="4400">
          <a:solidFill>
            <a:schemeClr val="tx2"/>
          </a:solidFill>
          <a:latin typeface="VAG Rounded Light" pitchFamily="34" charset="0"/>
          <a:cs typeface="Arial" charset="0"/>
        </a:defRPr>
      </a:lvl6pPr>
      <a:lvl7pPr marL="914400" algn="ctr" rtl="0" fontAlgn="base">
        <a:spcBef>
          <a:spcPct val="0"/>
        </a:spcBef>
        <a:spcAft>
          <a:spcPct val="0"/>
        </a:spcAft>
        <a:defRPr sz="4400">
          <a:solidFill>
            <a:schemeClr val="tx2"/>
          </a:solidFill>
          <a:latin typeface="VAG Rounded Light" pitchFamily="34" charset="0"/>
          <a:cs typeface="Arial" charset="0"/>
        </a:defRPr>
      </a:lvl7pPr>
      <a:lvl8pPr marL="1371600" algn="ctr" rtl="0" fontAlgn="base">
        <a:spcBef>
          <a:spcPct val="0"/>
        </a:spcBef>
        <a:spcAft>
          <a:spcPct val="0"/>
        </a:spcAft>
        <a:defRPr sz="4400">
          <a:solidFill>
            <a:schemeClr val="tx2"/>
          </a:solidFill>
          <a:latin typeface="VAG Rounded Light" pitchFamily="34" charset="0"/>
          <a:cs typeface="Arial" charset="0"/>
        </a:defRPr>
      </a:lvl8pPr>
      <a:lvl9pPr marL="1828800" algn="ctr" rtl="0" fontAlgn="base">
        <a:spcBef>
          <a:spcPct val="0"/>
        </a:spcBef>
        <a:spcAft>
          <a:spcPct val="0"/>
        </a:spcAft>
        <a:defRPr sz="4400">
          <a:solidFill>
            <a:schemeClr val="tx2"/>
          </a:solidFill>
          <a:latin typeface="VAG Rounded Light" pitchFamily="34" charset="0"/>
          <a:cs typeface="Arial" charset="0"/>
        </a:defRPr>
      </a:lvl9pPr>
    </p:titleStyle>
    <p:bodyStyle>
      <a:lvl1pPr marL="342900" indent="-342900" algn="l" rtl="0" eaLnBrk="0" fontAlgn="base" hangingPunct="0">
        <a:spcBef>
          <a:spcPct val="20000"/>
        </a:spcBef>
        <a:spcAft>
          <a:spcPct val="0"/>
        </a:spcAft>
        <a:defRPr sz="3200">
          <a:solidFill>
            <a:schemeClr val="tx1"/>
          </a:solidFill>
          <a:latin typeface="+mn-lt"/>
          <a:ea typeface="ヒラギノ角ゴ Pro W3"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Arial" charset="0"/>
          <a:cs typeface="+mn-cs"/>
        </a:defRPr>
      </a:lvl2pPr>
      <a:lvl3pPr marL="1143000" indent="-228600" algn="l" rtl="0" eaLnBrk="0" fontAlgn="base" hangingPunct="0">
        <a:spcBef>
          <a:spcPct val="20000"/>
        </a:spcBef>
        <a:spcAft>
          <a:spcPct val="0"/>
        </a:spcAft>
        <a:buChar char="•"/>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har char="»"/>
        <a:defRPr sz="2000">
          <a:solidFill>
            <a:schemeClr val="tx1"/>
          </a:solidFill>
          <a:latin typeface="+mn-lt"/>
          <a:ea typeface="Arial" charset="0"/>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1.xml"/><Relationship Id="rId3" Type="http://schemas.openxmlformats.org/officeDocument/2006/relationships/image" Target="../media/image10.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2.xml"/><Relationship Id="rId3" Type="http://schemas.openxmlformats.org/officeDocument/2006/relationships/image" Target="../media/image11.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3.xml"/><Relationship Id="rId3" Type="http://schemas.openxmlformats.org/officeDocument/2006/relationships/image" Target="../media/image1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4.xml"/><Relationship Id="rId3" Type="http://schemas.openxmlformats.org/officeDocument/2006/relationships/image" Target="../media/image13.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5.xml"/><Relationship Id="rId3" Type="http://schemas.openxmlformats.org/officeDocument/2006/relationships/image" Target="../media/image14.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6.xml"/><Relationship Id="rId3"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19.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0.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1.xml"/><Relationship Id="rId3" Type="http://schemas.openxmlformats.org/officeDocument/2006/relationships/image" Target="../media/image20.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2.xml"/><Relationship Id="rId3" Type="http://schemas.openxmlformats.org/officeDocument/2006/relationships/image" Target="../media/image21.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3.xml"/><Relationship Id="rId3" Type="http://schemas.openxmlformats.org/officeDocument/2006/relationships/image" Target="../media/image2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4.xml"/><Relationship Id="rId3" Type="http://schemas.openxmlformats.org/officeDocument/2006/relationships/image" Target="../media/image23.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5.xml"/><Relationship Id="rId3" Type="http://schemas.openxmlformats.org/officeDocument/2006/relationships/image" Target="../media/image24.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6.xml"/><Relationship Id="rId3" Type="http://schemas.openxmlformats.org/officeDocument/2006/relationships/image" Target="../media/image2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7.xml"/><Relationship Id="rId3" Type="http://schemas.openxmlformats.org/officeDocument/2006/relationships/image" Target="../media/image26.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8.xml"/><Relationship Id="rId3" Type="http://schemas.openxmlformats.org/officeDocument/2006/relationships/image" Target="../media/image27.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3.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0.xml"/><Relationship Id="rId3" Type="http://schemas.openxmlformats.org/officeDocument/2006/relationships/image" Target="../media/image2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1.xml"/><Relationship Id="rId3" Type="http://schemas.openxmlformats.org/officeDocument/2006/relationships/image" Target="../media/image30.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2.xml"/><Relationship Id="rId3" Type="http://schemas.openxmlformats.org/officeDocument/2006/relationships/image" Target="../media/image31.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3.xml"/><Relationship Id="rId3" Type="http://schemas.openxmlformats.org/officeDocument/2006/relationships/image" Target="../media/image29.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4.xml"/><Relationship Id="rId3" Type="http://schemas.openxmlformats.org/officeDocument/2006/relationships/image" Target="../media/image32.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5.xml"/><Relationship Id="rId3" Type="http://schemas.openxmlformats.org/officeDocument/2006/relationships/image" Target="../media/image3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6.xml"/><Relationship Id="rId3" Type="http://schemas.openxmlformats.org/officeDocument/2006/relationships/image" Target="../media/image34.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7.xml"/><Relationship Id="rId3" Type="http://schemas.openxmlformats.org/officeDocument/2006/relationships/image" Target="../media/image35.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38.xml"/><Relationship Id="rId3" Type="http://schemas.openxmlformats.org/officeDocument/2006/relationships/image" Target="../media/image36.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39.xml"/><Relationship Id="rId3" Type="http://schemas.openxmlformats.org/officeDocument/2006/relationships/image" Target="../media/image37.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4.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0.xml"/><Relationship Id="rId3" Type="http://schemas.openxmlformats.org/officeDocument/2006/relationships/image" Target="../media/image38.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1.xml"/><Relationship Id="rId3" Type="http://schemas.openxmlformats.org/officeDocument/2006/relationships/image" Target="../media/image39.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2.xml"/><Relationship Id="rId3" Type="http://schemas.openxmlformats.org/officeDocument/2006/relationships/image" Target="../media/image40.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3.xml"/><Relationship Id="rId3" Type="http://schemas.openxmlformats.org/officeDocument/2006/relationships/image" Target="../media/image41.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4.xml"/><Relationship Id="rId3" Type="http://schemas.openxmlformats.org/officeDocument/2006/relationships/image" Target="../media/image42.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45.xml"/><Relationship Id="rId3"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6.xml"/><Relationship Id="rId3" Type="http://schemas.openxmlformats.org/officeDocument/2006/relationships/image" Target="../media/image44.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7.xml"/><Relationship Id="rId3" Type="http://schemas.openxmlformats.org/officeDocument/2006/relationships/image" Target="../media/image45.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8.xml"/><Relationship Id="rId3" Type="http://schemas.openxmlformats.org/officeDocument/2006/relationships/image" Target="../media/image46.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49.xml"/><Relationship Id="rId3" Type="http://schemas.openxmlformats.org/officeDocument/2006/relationships/image" Target="../media/image47.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0.xml"/><Relationship Id="rId3" Type="http://schemas.openxmlformats.org/officeDocument/2006/relationships/image" Target="../media/image48.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1.xml"/><Relationship Id="rId3" Type="http://schemas.openxmlformats.org/officeDocument/2006/relationships/image" Target="../media/image49.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2.xml"/><Relationship Id="rId3" Type="http://schemas.openxmlformats.org/officeDocument/2006/relationships/image" Target="../media/image50.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3.xml"/><Relationship Id="rId3" Type="http://schemas.openxmlformats.org/officeDocument/2006/relationships/image" Target="../media/image51.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4.xml"/><Relationship Id="rId3" Type="http://schemas.openxmlformats.org/officeDocument/2006/relationships/image" Target="../media/image52.jp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5.xml"/><Relationship Id="rId3" Type="http://schemas.openxmlformats.org/officeDocument/2006/relationships/image" Target="../media/image53.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6.xml"/><Relationship Id="rId3" Type="http://schemas.openxmlformats.org/officeDocument/2006/relationships/image" Target="../media/image54.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8.xml"/><Relationship Id="rId3" Type="http://schemas.openxmlformats.org/officeDocument/2006/relationships/image" Target="../media/image55.jp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59.xml"/><Relationship Id="rId3" Type="http://schemas.openxmlformats.org/officeDocument/2006/relationships/image" Target="../media/image5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0.xml"/><Relationship Id="rId3" Type="http://schemas.openxmlformats.org/officeDocument/2006/relationships/image" Target="../media/image57.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5.xml"/><Relationship Id="rId2" Type="http://schemas.openxmlformats.org/officeDocument/2006/relationships/notesSlide" Target="../notesSlides/notesSlide61.xml"/><Relationship Id="rId3" Type="http://schemas.openxmlformats.org/officeDocument/2006/relationships/image" Target="../media/image58.jp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2.xml"/><Relationship Id="rId3" Type="http://schemas.openxmlformats.org/officeDocument/2006/relationships/image" Target="../media/image59.jp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4.xml"/><Relationship Id="rId2" Type="http://schemas.openxmlformats.org/officeDocument/2006/relationships/notesSlide" Target="../notesSlides/notesSlide63.xml"/><Relationship Id="rId3" Type="http://schemas.openxmlformats.org/officeDocument/2006/relationships/image" Target="../media/image6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7.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60387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758968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8685175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4273956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2840939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10423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7834893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158355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03996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13055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1399527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1126991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476683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79039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844595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9281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05759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0538333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664727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5990665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3207019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77663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99401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3597798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074815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65234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5840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2786428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9154082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5113770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675563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3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683978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0664435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466804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3903685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61297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043432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1757386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832166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449902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7742049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189703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4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07037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4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4130610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35965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9775336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622047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60917784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22001572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5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9256317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39446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00749411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613212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9785428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5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01208198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9021410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lide6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13313228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7475782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6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53650747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6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4852882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367301312"/>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3385415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6818290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VAG Rounded Light"/>
        <a:ea typeface=""/>
        <a:cs typeface="Arial"/>
      </a:majorFont>
      <a:minorFont>
        <a:latin typeface="VAG Rounded Light"/>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7605</TotalTime>
  <Words>2804</Words>
  <Application>Microsoft Macintosh PowerPoint</Application>
  <PresentationFormat>On-screen Show (4:3)</PresentationFormat>
  <Paragraphs>132</Paragraphs>
  <Slides>63</Slides>
  <Notes>63</Notes>
  <HiddenSlides>0</HiddenSlides>
  <MMClips>0</MMClips>
  <ScaleCrop>false</ScaleCrop>
  <HeadingPairs>
    <vt:vector size="4" baseType="variant">
      <vt:variant>
        <vt:lpstr>Theme</vt:lpstr>
      </vt:variant>
      <vt:variant>
        <vt:i4>4</vt:i4>
      </vt:variant>
      <vt:variant>
        <vt:lpstr>Slide Titles</vt:lpstr>
      </vt:variant>
      <vt:variant>
        <vt:i4>63</vt:i4>
      </vt:variant>
    </vt:vector>
  </HeadingPairs>
  <TitlesOfParts>
    <vt:vector size="67" baseType="lpstr">
      <vt:lpstr>Office Theme</vt:lpstr>
      <vt:lpstr>1_Office Theme</vt:lpstr>
      <vt:lpstr>1_Default Design</vt:lpstr>
      <vt:lpstr>2_Default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Mark Tittley</dc:creator>
  <cp:lastModifiedBy>Mark Tittley</cp:lastModifiedBy>
  <cp:revision>449</cp:revision>
  <dcterms:created xsi:type="dcterms:W3CDTF">2015-09-10T14:59:07Z</dcterms:created>
  <dcterms:modified xsi:type="dcterms:W3CDTF">2015-11-22T14:35:57Z</dcterms:modified>
</cp:coreProperties>
</file>