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402" r:id="rId2"/>
    <p:sldId id="516" r:id="rId3"/>
    <p:sldId id="497" r:id="rId4"/>
    <p:sldId id="518" r:id="rId5"/>
    <p:sldId id="553" r:id="rId6"/>
    <p:sldId id="618" r:id="rId7"/>
    <p:sldId id="554" r:id="rId8"/>
    <p:sldId id="602" r:id="rId9"/>
    <p:sldId id="603" r:id="rId10"/>
    <p:sldId id="604" r:id="rId11"/>
    <p:sldId id="605" r:id="rId12"/>
    <p:sldId id="606" r:id="rId13"/>
    <p:sldId id="607" r:id="rId14"/>
    <p:sldId id="608" r:id="rId15"/>
    <p:sldId id="609" r:id="rId16"/>
    <p:sldId id="610" r:id="rId17"/>
    <p:sldId id="571" r:id="rId18"/>
    <p:sldId id="572" r:id="rId19"/>
    <p:sldId id="576" r:id="rId20"/>
    <p:sldId id="573" r:id="rId21"/>
    <p:sldId id="574" r:id="rId22"/>
    <p:sldId id="575" r:id="rId23"/>
    <p:sldId id="555" r:id="rId24"/>
    <p:sldId id="611" r:id="rId25"/>
    <p:sldId id="612" r:id="rId26"/>
    <p:sldId id="613" r:id="rId27"/>
    <p:sldId id="614" r:id="rId28"/>
    <p:sldId id="615" r:id="rId29"/>
    <p:sldId id="616" r:id="rId30"/>
    <p:sldId id="617" r:id="rId31"/>
    <p:sldId id="601" r:id="rId32"/>
    <p:sldId id="561" r:id="rId33"/>
    <p:sldId id="565" r:id="rId34"/>
    <p:sldId id="562" r:id="rId35"/>
    <p:sldId id="564" r:id="rId36"/>
    <p:sldId id="563" r:id="rId37"/>
    <p:sldId id="558" r:id="rId38"/>
    <p:sldId id="566" r:id="rId39"/>
    <p:sldId id="567" r:id="rId40"/>
    <p:sldId id="599" r:id="rId41"/>
    <p:sldId id="569" r:id="rId42"/>
    <p:sldId id="570" r:id="rId43"/>
    <p:sldId id="585" r:id="rId44"/>
    <p:sldId id="584" r:id="rId45"/>
    <p:sldId id="503" r:id="rId46"/>
    <p:sldId id="49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32"/>
    <a:srgbClr val="FF915F"/>
    <a:srgbClr val="0080FF"/>
    <a:srgbClr val="00FFFF"/>
    <a:srgbClr val="CC66FF"/>
    <a:srgbClr val="FFCC66"/>
    <a:srgbClr val="00FF00"/>
    <a:srgbClr val="804000"/>
    <a:srgbClr val="996633"/>
    <a:srgbClr val="503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80" autoAdjust="0"/>
  </p:normalViewPr>
  <p:slideViewPr>
    <p:cSldViewPr snapToGrid="0" snapToObjects="1">
      <p:cViewPr>
        <p:scale>
          <a:sx n="63" d="100"/>
          <a:sy n="63" d="100"/>
        </p:scale>
        <p:origin x="-1920" y="-192"/>
      </p:cViewPr>
      <p:guideLst>
        <p:guide orient="horz" pos="4154"/>
        <p:guide orient="horz" pos="203"/>
        <p:guide orient="horz" pos="510"/>
        <p:guide pos="88"/>
        <p:guide pos="43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0D0A0-EEF8-054E-9AF0-04177F688829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6B6BF-B88A-A84A-B4EA-7A1DC6EF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term we are doing the</a:t>
            </a:r>
            <a:r>
              <a:rPr lang="en-US" baseline="0" dirty="0" smtClean="0"/>
              <a:t> </a:t>
            </a:r>
            <a:r>
              <a:rPr lang="en-US" dirty="0" smtClean="0"/>
              <a:t>Revolution series!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Corazon Aquino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Leader of the peaceful “Peoples Power Revolution” in the Philippines against Ferdinand Marcos.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Vladimir Lenin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Communist Revolutionary – Russian Empire replaced by Soviet Union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Joan of Arc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French peasant girl. Dreams – visited by saints who urged her to take up the fight against the English. Defeated the English at Orleans in 1429.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Fidel Castro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Leading role in the Cuban Revolution. Ousted president Batista in 1959. Remained in power until 2008.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Mahatma Ghandi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Led India to independence and inspired movements for civil rights and freedom across the world.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Golda Meir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Raised money in the US for Israel’s independence in 1948 and was the primary negotiator between the Jews and the British. Became Israel’s prime minister during 1973 Yom Kipur War.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Mandela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Mandela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George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Abraham Lincoln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learnt 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Revolution is an overthrow or replacement of an established system, a sudden, radical, or complete change.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Hitler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Stalin</a:t>
            </a:r>
            <a:r>
              <a:rPr lang="en-US" baseline="0" dirty="0" smtClean="0">
                <a:effectLst/>
              </a:rPr>
              <a:t> &amp; </a:t>
            </a:r>
            <a:r>
              <a:rPr lang="en-US" dirty="0" smtClean="0">
                <a:effectLst/>
              </a:rPr>
              <a:t>Lenin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Fidel Castro &amp;</a:t>
            </a:r>
            <a:r>
              <a:rPr lang="en-US" baseline="0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Che</a:t>
            </a:r>
            <a:r>
              <a:rPr lang="en-US" dirty="0" smtClean="0">
                <a:effectLst/>
              </a:rPr>
              <a:t> Guevara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as revolutionary. People were faced with the same dilemma – Who is this Jesus?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 Ruled by Romans.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awaited promise of the “Messiah”/Saviour. They are thinking “Political Leader” that will free them from oppressive rule by Romans.</a:t>
            </a:r>
            <a:r>
              <a:rPr lang="en-ZA" dirty="0" smtClean="0">
                <a:effectLst/>
              </a:rPr>
              <a:t> 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Jesus Appears: Miraculously Conceived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Born in poverty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Flees from Herod spends early childhood in Egypt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Becomes a carpenter in Nazareth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 our</a:t>
            </a:r>
            <a:r>
              <a:rPr lang="en-US" baseline="0" dirty="0" smtClean="0"/>
              <a:t> theme was: </a:t>
            </a:r>
            <a:r>
              <a:rPr lang="en-US" dirty="0" smtClean="0"/>
              <a:t>Amazing Revolutions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Starts his ministry by teaching, preaching, healing, raising people from the dead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Jesus came to the region of Caesarea Philippi, he asked his disciples, ‘Who do people say the Son of Man is?’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replied, ‘Some say John the Baptist; others say Elijah; and still others, Jeremiah or one of the prophets.’  ‘But what about you?’ he asked. ‘Who do you say I am?’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Peter answered, ‘You are the Messiah, the Son of the living God.’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replied, ‘Blessed are you, Simon son of Jonah, for this was not revealed to you by flesh and blood, but by my Father in heaven. And I tell you that you are Peter, and on this rock I will build my church, and the gates of Hades will not overcome it. I will give you the keys of the kingdom of heaven; whatever you bind on earth will be[c] bound in heaven, and whatever you loose on earth will be loosed in heaven.’ (Matthew 16:13-19)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 – Ruled by Romans. Long awaited promise of the “Messiah”/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They are thinking “Political Leader” that will free them from oppressive rule by Romans.</a:t>
            </a:r>
          </a:p>
          <a:p>
            <a:pPr lvl="0"/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appears: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Miraculously conceived; Born in poverty; Flees from Herod and spends early childhood in Egypt. Grows up in Nazareth. Baptised by John. Starts his ministry by preaching , teaching, healing, raising people from the dead (Matthew 4:23–25)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Says Revolutionary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1. About God’s kingdom – Sermon on the mount. (Mat 5). He challenges societal norms about power, sin, revenge.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2. About himself – I am the way the truth and the life.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3. About religion and being religious – Speaks out against hypocritical leaders, chases money collectors out of temple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4. About our relationship to God – He forgives people of their sins and restores a right relationship with God. </a:t>
            </a:r>
            <a:r>
              <a:rPr lang="en-US" dirty="0" err="1" smtClean="0">
                <a:effectLst/>
              </a:rPr>
              <a:t>Luk</a:t>
            </a:r>
            <a:r>
              <a:rPr lang="en-US" dirty="0" smtClean="0">
                <a:effectLst/>
              </a:rPr>
              <a:t> 7:47-48 (prostitute); Mark 2:5 (</a:t>
            </a:r>
            <a:r>
              <a:rPr lang="en-US" dirty="0" err="1" smtClean="0">
                <a:effectLst/>
              </a:rPr>
              <a:t>paralysed</a:t>
            </a:r>
            <a:r>
              <a:rPr lang="en-US" dirty="0" smtClean="0">
                <a:effectLst/>
              </a:rPr>
              <a:t> man through roof);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People who chose Jesus’ revolutionary message and the impact on their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1.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Peter – From a fisherman that were not dependable to the rock on which Jesus built his church. A church that still exists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2.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Paul – On a mission against Christians, meets Jesus on the road to Damascus who sends him on a mission in the exact opposite way and he </a:t>
            </a:r>
            <a:r>
              <a:rPr lang="en-US" dirty="0" err="1" smtClean="0">
                <a:effectLst/>
              </a:rPr>
              <a:t>evangelised</a:t>
            </a:r>
            <a:r>
              <a:rPr lang="en-US" dirty="0" smtClean="0">
                <a:effectLst/>
              </a:rPr>
              <a:t> most of the known world at the time, plants churches, writes big portion of the New Testament.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week we are going to look at some Amazing Revolutionaries</a:t>
            </a:r>
            <a:r>
              <a:rPr lang="en-US" baseline="0" dirty="0" smtClean="0"/>
              <a:t> and see what we can learn from them.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3.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Woman who suffered from bleeding (Mark 5:25) The world has cast her out, pushed her aside, completely overlooked her, nothing left. Jesus acknowledges her, heals her gives her back dignity and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4.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Lame man walking – Sins are forgiven; He can walk again. (Mat 9:5/Mark2:5). Jesus removes his shame and puts him in right relationship with God but also heals him physically.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5.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Jesus raises a widow’s son (Luke 7:9). Jesus has compassion on the widow and gives her, her son back. Showing that God loves us, that he cares about us, that he wants the best for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Testimony: What was the impact on our lives?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Conclusion: “The arrival of Jesus signaled the beginning of a new era. God entered history in a personal way and made it unmistakably clear that he is on our side, doing everything possible to save us.” (Message introduction to New Testament)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Matthew 16:13-19. Personal Challenge - What do you make of Jesus?</a:t>
            </a:r>
          </a:p>
          <a:p>
            <a:pPr lvl="0"/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week we are going to look at how we can start </a:t>
            </a:r>
            <a:r>
              <a:rPr lang="en-US" dirty="0" smtClean="0"/>
              <a:t>preparing for Revolution.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 revolutionary makes things new;</a:t>
            </a:r>
            <a:r>
              <a:rPr lang="en-US" baseline="0" dirty="0" smtClean="0">
                <a:effectLst/>
              </a:rPr>
              <a:t> makes history; redefines </a:t>
            </a:r>
            <a:r>
              <a:rPr lang="en-US" dirty="0" smtClean="0">
                <a:effectLst/>
              </a:rPr>
              <a:t>history and brings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Historic examples of revolutionaries (good and bad): Some were strong, others were weak. Some were good, others were bad. But they all had a revolutionary effect. (Scales)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 quiz – Which countries were these revolutionaries from? 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 Washington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First president of the US (1789). Commander-and-chief of the continental army in the American Revolutionary war. One of the founding fathers of the US. 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Adolf Hitler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Nazi Germany; World War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6B6BF-B88A-A84A-B4EA-7A1DC6EF6D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5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8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7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6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8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0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D9AF-E096-DF41-AD66-9514F0DD165C}" type="datetimeFigureOut">
              <a:rPr lang="en-US" smtClean="0"/>
              <a:t>15/02/06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41EE-E259-BA4F-BAAA-2D6456E2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3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4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1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2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4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4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7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9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9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1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2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Re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0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4734</TotalTime>
  <Words>1170</Words>
  <Application>Microsoft Macintosh PowerPoint</Application>
  <PresentationFormat>On-screen Show (4:3)</PresentationFormat>
  <Paragraphs>100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kind of events?</dc:title>
  <dc:creator>Mark Tittley</dc:creator>
  <cp:lastModifiedBy>Mark Tittley</cp:lastModifiedBy>
  <cp:revision>345</cp:revision>
  <dcterms:created xsi:type="dcterms:W3CDTF">2014-06-20T13:14:19Z</dcterms:created>
  <dcterms:modified xsi:type="dcterms:W3CDTF">2015-02-06T09:04:19Z</dcterms:modified>
</cp:coreProperties>
</file>